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3">
  <p:sldMasterIdLst>
    <p:sldMasterId id="2147483648" r:id="rId1"/>
  </p:sldMasterIdLst>
  <p:notesMasterIdLst>
    <p:notesMasterId r:id="rId30"/>
  </p:notesMasterIdLst>
  <p:sldIdLst>
    <p:sldId id="256" r:id="rId2"/>
    <p:sldId id="409" r:id="rId3"/>
    <p:sldId id="488" r:id="rId4"/>
    <p:sldId id="489" r:id="rId5"/>
    <p:sldId id="490" r:id="rId6"/>
    <p:sldId id="474" r:id="rId7"/>
    <p:sldId id="485" r:id="rId8"/>
    <p:sldId id="486" r:id="rId9"/>
    <p:sldId id="418" r:id="rId10"/>
    <p:sldId id="414" r:id="rId11"/>
    <p:sldId id="427" r:id="rId12"/>
    <p:sldId id="426" r:id="rId13"/>
    <p:sldId id="423" r:id="rId14"/>
    <p:sldId id="428" r:id="rId15"/>
    <p:sldId id="429" r:id="rId16"/>
    <p:sldId id="430" r:id="rId17"/>
    <p:sldId id="451" r:id="rId18"/>
    <p:sldId id="452" r:id="rId19"/>
    <p:sldId id="456" r:id="rId20"/>
    <p:sldId id="455" r:id="rId21"/>
    <p:sldId id="432" r:id="rId22"/>
    <p:sldId id="433" r:id="rId23"/>
    <p:sldId id="487" r:id="rId24"/>
    <p:sldId id="448" r:id="rId25"/>
    <p:sldId id="436" r:id="rId26"/>
    <p:sldId id="438" r:id="rId27"/>
    <p:sldId id="440" r:id="rId28"/>
    <p:sldId id="446" r:id="rId29"/>
  </p:sldIdLst>
  <p:sldSz cx="9144000" cy="6858000" type="screen4x3"/>
  <p:notesSz cx="6797675" cy="9926638"/>
  <p:defaultTextStyle>
    <a:defPPr>
      <a:defRPr lang="nl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98FF65"/>
    <a:srgbClr val="E056E0"/>
    <a:srgbClr val="D9D9D9"/>
    <a:srgbClr val="F2F2F2"/>
    <a:srgbClr val="FCFCAC"/>
    <a:srgbClr val="E5E4C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483" autoAdjust="0"/>
    <p:restoredTop sz="94660"/>
  </p:normalViewPr>
  <p:slideViewPr>
    <p:cSldViewPr>
      <p:cViewPr varScale="1">
        <p:scale>
          <a:sx n="98" d="100"/>
          <a:sy n="98" d="100"/>
        </p:scale>
        <p:origin x="150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4" y="0"/>
            <a:ext cx="2945659" cy="496332"/>
          </a:xfrm>
          <a:prstGeom prst="rect">
            <a:avLst/>
          </a:prstGeom>
        </p:spPr>
        <p:txBody>
          <a:bodyPr vert="horz" lIns="91391" tIns="45696" rIns="91391" bIns="45696" rtlCol="0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50447" y="0"/>
            <a:ext cx="2945659" cy="496332"/>
          </a:xfrm>
          <a:prstGeom prst="rect">
            <a:avLst/>
          </a:prstGeom>
        </p:spPr>
        <p:txBody>
          <a:bodyPr vert="horz" lIns="91391" tIns="45696" rIns="91391" bIns="45696" rtlCol="0"/>
          <a:lstStyle>
            <a:lvl1pPr algn="r">
              <a:defRPr sz="1200"/>
            </a:lvl1pPr>
          </a:lstStyle>
          <a:p>
            <a:fld id="{F2DE9F45-25BD-496F-8BC7-5CF207AB41CD}" type="datetimeFigureOut">
              <a:rPr lang="nl-BE" smtClean="0"/>
              <a:t>22/05/2020</a:t>
            </a:fld>
            <a:endParaRPr lang="nl-BE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391" tIns="45696" rIns="91391" bIns="45696" rtlCol="0" anchor="ctr"/>
          <a:lstStyle/>
          <a:p>
            <a:endParaRPr lang="nl-BE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79768" y="4715157"/>
            <a:ext cx="5438140" cy="4466987"/>
          </a:xfrm>
          <a:prstGeom prst="rect">
            <a:avLst/>
          </a:prstGeom>
        </p:spPr>
        <p:txBody>
          <a:bodyPr vert="horz" lIns="91391" tIns="45696" rIns="91391" bIns="45696" rtlCol="0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4" y="9428583"/>
            <a:ext cx="2945659" cy="496332"/>
          </a:xfrm>
          <a:prstGeom prst="rect">
            <a:avLst/>
          </a:prstGeom>
        </p:spPr>
        <p:txBody>
          <a:bodyPr vert="horz" lIns="91391" tIns="45696" rIns="91391" bIns="45696" rtlCol="0" anchor="b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50447" y="9428583"/>
            <a:ext cx="2945659" cy="496332"/>
          </a:xfrm>
          <a:prstGeom prst="rect">
            <a:avLst/>
          </a:prstGeom>
        </p:spPr>
        <p:txBody>
          <a:bodyPr vert="horz" lIns="91391" tIns="45696" rIns="91391" bIns="45696" rtlCol="0" anchor="b"/>
          <a:lstStyle>
            <a:lvl1pPr algn="r">
              <a:defRPr sz="1200"/>
            </a:lvl1pPr>
          </a:lstStyle>
          <a:p>
            <a:fld id="{9739867F-74CD-4101-A477-6922A72F13E0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9496610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39867F-74CD-4101-A477-6922A72F13E0}" type="slidenum">
              <a:rPr lang="nl-BE" smtClean="0"/>
              <a:t>2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97530219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39867F-74CD-4101-A477-6922A72F13E0}" type="slidenum">
              <a:rPr lang="nl-BE" smtClean="0"/>
              <a:t>14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7896984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39867F-74CD-4101-A477-6922A72F13E0}" type="slidenum">
              <a:rPr lang="nl-BE" smtClean="0"/>
              <a:t>15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63937484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39867F-74CD-4101-A477-6922A72F13E0}" type="slidenum">
              <a:rPr lang="nl-BE" smtClean="0"/>
              <a:t>16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7062194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39867F-74CD-4101-A477-6922A72F13E0}" type="slidenum">
              <a:rPr lang="nl-BE" smtClean="0"/>
              <a:t>17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05708704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39867F-74CD-4101-A477-6922A72F13E0}" type="slidenum">
              <a:rPr lang="nl-BE" smtClean="0"/>
              <a:t>18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90782827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39867F-74CD-4101-A477-6922A72F13E0}" type="slidenum">
              <a:rPr lang="nl-BE" smtClean="0"/>
              <a:t>19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60994608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39867F-74CD-4101-A477-6922A72F13E0}" type="slidenum">
              <a:rPr lang="nl-BE" smtClean="0"/>
              <a:t>20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00636024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39867F-74CD-4101-A477-6922A72F13E0}" type="slidenum">
              <a:rPr lang="nl-BE" smtClean="0"/>
              <a:t>21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30555829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39867F-74CD-4101-A477-6922A72F13E0}" type="slidenum">
              <a:rPr lang="nl-BE" smtClean="0"/>
              <a:t>22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00532873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39867F-74CD-4101-A477-6922A72F13E0}" type="slidenum">
              <a:rPr lang="nl-BE" smtClean="0"/>
              <a:t>23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5044127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39867F-74CD-4101-A477-6922A72F13E0}" type="slidenum">
              <a:rPr lang="nl-BE" smtClean="0"/>
              <a:t>3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18063522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39867F-74CD-4101-A477-6922A72F13E0}" type="slidenum">
              <a:rPr lang="nl-BE" smtClean="0"/>
              <a:t>24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14585140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39867F-74CD-4101-A477-6922A72F13E0}" type="slidenum">
              <a:rPr lang="nl-BE" smtClean="0"/>
              <a:t>25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9475799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39867F-74CD-4101-A477-6922A72F13E0}" type="slidenum">
              <a:rPr lang="nl-BE" smtClean="0"/>
              <a:t>26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25815173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39867F-74CD-4101-A477-6922A72F13E0}" type="slidenum">
              <a:rPr lang="nl-BE" smtClean="0"/>
              <a:t>27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07541843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39867F-74CD-4101-A477-6922A72F13E0}" type="slidenum">
              <a:rPr lang="nl-BE" smtClean="0"/>
              <a:t>28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7443431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39867F-74CD-4101-A477-6922A72F13E0}" type="slidenum">
              <a:rPr lang="nl-BE" smtClean="0"/>
              <a:t>4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1066240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39867F-74CD-4101-A477-6922A72F13E0}" type="slidenum">
              <a:rPr lang="nl-BE" smtClean="0"/>
              <a:t>5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8180934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39867F-74CD-4101-A477-6922A72F13E0}" type="slidenum">
              <a:rPr lang="nl-BE" smtClean="0"/>
              <a:t>9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1777702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39867F-74CD-4101-A477-6922A72F13E0}" type="slidenum">
              <a:rPr lang="nl-BE" smtClean="0"/>
              <a:t>10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3976261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39867F-74CD-4101-A477-6922A72F13E0}" type="slidenum">
              <a:rPr lang="nl-BE" smtClean="0"/>
              <a:t>11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7966159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39867F-74CD-4101-A477-6922A72F13E0}" type="slidenum">
              <a:rPr lang="nl-BE" smtClean="0"/>
              <a:t>12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3801808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39867F-74CD-4101-A477-6922A72F13E0}" type="slidenum">
              <a:rPr lang="nl-BE" smtClean="0"/>
              <a:t>13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9225519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 om de ondertitelstijl van het model te bewerken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0B5F2-E356-452B-8050-A89067E68D89}" type="datetime1">
              <a:rPr lang="nl-BE" smtClean="0"/>
              <a:t>22/05/2020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7872E-219B-4840-B073-AFEC16D93830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1594829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19DF14-BE47-4472-95BF-7A30EB5CDE06}" type="datetime1">
              <a:rPr lang="nl-BE" smtClean="0"/>
              <a:t>22/05/2020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7872E-219B-4840-B073-AFEC16D93830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9842211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EFAF0-4FD0-4951-818E-68345A0446FF}" type="datetime1">
              <a:rPr lang="nl-BE" smtClean="0"/>
              <a:t>22/05/2020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7872E-219B-4840-B073-AFEC16D93830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2185834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43B45-F815-446A-999A-6BFFB21D005F}" type="datetime1">
              <a:rPr lang="nl-BE" smtClean="0"/>
              <a:t>22/05/2020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7872E-219B-4840-B073-AFEC16D93830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8844960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018B02-9732-4832-9308-E530806F1ACA}" type="datetime1">
              <a:rPr lang="nl-BE" smtClean="0"/>
              <a:t>22/05/2020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7872E-219B-4840-B073-AFEC16D93830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1972543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5BDA1C-A09E-4CDE-AE1F-2A996151D979}" type="datetime1">
              <a:rPr lang="nl-BE" smtClean="0"/>
              <a:t>22/05/2020</a:t>
            </a:fld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7872E-219B-4840-B073-AFEC16D93830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851455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17C65-73E4-4771-97C8-B4FC39E2286E}" type="datetime1">
              <a:rPr lang="nl-BE" smtClean="0"/>
              <a:t>22/05/2020</a:t>
            </a:fld>
            <a:endParaRPr lang="nl-BE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7872E-219B-4840-B073-AFEC16D93830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4640126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921D1-A509-4FDC-B7E8-3BFDD17ED615}" type="datetime1">
              <a:rPr lang="nl-BE" smtClean="0"/>
              <a:t>22/05/2020</a:t>
            </a:fld>
            <a:endParaRPr lang="nl-BE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7872E-219B-4840-B073-AFEC16D93830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5170776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103CF2-C260-47BF-9C07-EFEDF9A80474}" type="datetime1">
              <a:rPr lang="nl-BE" smtClean="0"/>
              <a:t>22/05/2020</a:t>
            </a:fld>
            <a:endParaRPr lang="nl-BE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7872E-219B-4840-B073-AFEC16D93830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9441501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CFA93-E552-4CA2-BDF6-4B6CE4856A34}" type="datetime1">
              <a:rPr lang="nl-BE" smtClean="0"/>
              <a:t>22/05/2020</a:t>
            </a:fld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7872E-219B-4840-B073-AFEC16D93830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2447913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BE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22B125-46B9-4A73-B834-3995E9B211EF}" type="datetime1">
              <a:rPr lang="nl-BE" smtClean="0"/>
              <a:t>22/05/2020</a:t>
            </a:fld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7872E-219B-4840-B073-AFEC16D93830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5057850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B1FEFF-D2B4-4D9F-A7CC-03DD09AA7AC2}" type="datetime1">
              <a:rPr lang="nl-BE" smtClean="0"/>
              <a:t>22/05/2020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F7872E-219B-4840-B073-AFEC16D93830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7721313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jpe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microsoft.com/office/2007/relationships/hdphoto" Target="../media/hdphoto5.wdp"/><Relationship Id="rId5" Type="http://schemas.openxmlformats.org/officeDocument/2006/relationships/image" Target="../media/image16.png"/><Relationship Id="rId4" Type="http://schemas.openxmlformats.org/officeDocument/2006/relationships/image" Target="../media/image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png"/><Relationship Id="rId4" Type="http://schemas.openxmlformats.org/officeDocument/2006/relationships/image" Target="../media/image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jpeg"/><Relationship Id="rId5" Type="http://schemas.microsoft.com/office/2007/relationships/hdphoto" Target="../media/hdphoto6.wdp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openxmlformats.org/officeDocument/2006/relationships/image" Target="../media/image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microsoft.com/office/2007/relationships/hdphoto" Target="../media/hdphoto7.wdp"/><Relationship Id="rId5" Type="http://schemas.openxmlformats.org/officeDocument/2006/relationships/image" Target="../media/image20.png"/><Relationship Id="rId4" Type="http://schemas.openxmlformats.org/officeDocument/2006/relationships/image" Target="../media/image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openxmlformats.org/officeDocument/2006/relationships/image" Target="../media/image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microsoft.com/office/2007/relationships/hdphoto" Target="../media/hdphoto8.wdp"/><Relationship Id="rId5" Type="http://schemas.openxmlformats.org/officeDocument/2006/relationships/image" Target="../media/image22.png"/><Relationship Id="rId4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png"/><Relationship Id="rId4" Type="http://schemas.openxmlformats.org/officeDocument/2006/relationships/image" Target="../media/image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jpeg"/><Relationship Id="rId4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png"/><Relationship Id="rId4" Type="http://schemas.openxmlformats.org/officeDocument/2006/relationships/image" Target="../media/image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microsoft.com/office/2007/relationships/hdphoto" Target="../media/hdphoto9.wdp"/><Relationship Id="rId5" Type="http://schemas.openxmlformats.org/officeDocument/2006/relationships/image" Target="../media/image26.png"/><Relationship Id="rId4" Type="http://schemas.openxmlformats.org/officeDocument/2006/relationships/image" Target="../media/image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png"/><Relationship Id="rId4" Type="http://schemas.openxmlformats.org/officeDocument/2006/relationships/image" Target="../media/image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jpeg"/><Relationship Id="rId4" Type="http://schemas.openxmlformats.org/officeDocument/2006/relationships/image" Target="../media/image2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png"/><Relationship Id="rId4" Type="http://schemas.openxmlformats.org/officeDocument/2006/relationships/image" Target="../media/image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png"/><Relationship Id="rId4" Type="http://schemas.openxmlformats.org/officeDocument/2006/relationships/image" Target="../media/image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eg"/><Relationship Id="rId7" Type="http://schemas.microsoft.com/office/2007/relationships/hdphoto" Target="../media/hdphoto2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9.png"/><Relationship Id="rId5" Type="http://schemas.microsoft.com/office/2007/relationships/hdphoto" Target="../media/hdphoto1.wdp"/><Relationship Id="rId10" Type="http://schemas.openxmlformats.org/officeDocument/2006/relationships/image" Target="../media/image8.png"/><Relationship Id="rId4" Type="http://schemas.openxmlformats.org/officeDocument/2006/relationships/image" Target="../media/image5.png"/><Relationship Id="rId9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.jpeg"/><Relationship Id="rId7" Type="http://schemas.microsoft.com/office/2007/relationships/hdphoto" Target="../media/hdphoto4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microsoft.com/office/2007/relationships/hdphoto" Target="../media/hdphoto3.wdp"/><Relationship Id="rId4" Type="http://schemas.openxmlformats.org/officeDocument/2006/relationships/image" Target="../media/image7.png"/><Relationship Id="rId9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Afbeeldingsresultaat voor bloemtorens">
            <a:extLst>
              <a:ext uri="{FF2B5EF4-FFF2-40B4-BE49-F238E27FC236}">
                <a16:creationId xmlns:a16="http://schemas.microsoft.com/office/drawing/2014/main" id="{1B463F17-D692-475B-AE76-19034B5008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672" y="16032"/>
            <a:ext cx="8960328" cy="6673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hthoek 3">
            <a:extLst>
              <a:ext uri="{FF2B5EF4-FFF2-40B4-BE49-F238E27FC236}">
                <a16:creationId xmlns:a16="http://schemas.microsoft.com/office/drawing/2014/main" id="{A3866BC2-9B9F-47B1-8E2D-37EADBE31DAA}"/>
              </a:ext>
            </a:extLst>
          </p:cNvPr>
          <p:cNvSpPr/>
          <p:nvPr/>
        </p:nvSpPr>
        <p:spPr>
          <a:xfrm rot="5400000">
            <a:off x="4365299" y="-758517"/>
            <a:ext cx="1160860" cy="5807501"/>
          </a:xfrm>
          <a:prstGeom prst="rect">
            <a:avLst/>
          </a:prstGeom>
          <a:solidFill>
            <a:srgbClr val="A62E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1350" dirty="0"/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FA3F277E-862C-4045-9E68-0C6BFB3B88D3}"/>
              </a:ext>
            </a:extLst>
          </p:cNvPr>
          <p:cNvSpPr txBox="1"/>
          <p:nvPr/>
        </p:nvSpPr>
        <p:spPr>
          <a:xfrm>
            <a:off x="2061151" y="1822528"/>
            <a:ext cx="4768037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2100" dirty="0">
                <a:solidFill>
                  <a:schemeClr val="bg1"/>
                </a:solidFill>
              </a:rPr>
              <a:t>OVERZICHT BLOEMTORENS STAD BRUGGE</a:t>
            </a: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DEB1EBAC-A7E8-48E3-AEF7-3CB51F6E82AB}"/>
              </a:ext>
            </a:extLst>
          </p:cNvPr>
          <p:cNvSpPr txBox="1"/>
          <p:nvPr/>
        </p:nvSpPr>
        <p:spPr>
          <a:xfrm>
            <a:off x="2411760" y="2030277"/>
            <a:ext cx="5101076" cy="47089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15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 R U</a:t>
            </a:r>
          </a:p>
          <a:p>
            <a:r>
              <a:rPr lang="nl-BE" sz="15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 </a:t>
            </a:r>
            <a:r>
              <a:rPr lang="nl-BE" sz="15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nl-BE" sz="15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56A4356C-1BD5-4372-AAB3-36D9030C9AEF}"/>
              </a:ext>
            </a:extLst>
          </p:cNvPr>
          <p:cNvSpPr txBox="1"/>
          <p:nvPr/>
        </p:nvSpPr>
        <p:spPr>
          <a:xfrm>
            <a:off x="602612" y="353309"/>
            <a:ext cx="132600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4400" dirty="0">
                <a:solidFill>
                  <a:schemeClr val="bg1"/>
                </a:solidFill>
              </a:rPr>
              <a:t>2020</a:t>
            </a:r>
            <a:endParaRPr lang="nl-B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23004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Afbeeldingsresultaat voor bloemtorens">
            <a:extLst>
              <a:ext uri="{FF2B5EF4-FFF2-40B4-BE49-F238E27FC236}">
                <a16:creationId xmlns:a16="http://schemas.microsoft.com/office/drawing/2014/main" id="{555CCBE7-5E26-459B-8B92-BDCA7B27AD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12" y="67387"/>
            <a:ext cx="8960328" cy="6673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Rectangle 10">
            <a:extLst>
              <a:ext uri="{FF2B5EF4-FFF2-40B4-BE49-F238E27FC236}">
                <a16:creationId xmlns:a16="http://schemas.microsoft.com/office/drawing/2014/main" id="{E0FED774-D797-4685-898D-DF7DEAAF92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47766" y="197024"/>
            <a:ext cx="6138794" cy="1291783"/>
          </a:xfrm>
          <a:prstGeom prst="rect">
            <a:avLst/>
          </a:prstGeom>
          <a:solidFill>
            <a:srgbClr val="A5312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eaLnBrk="1" hangingPunct="1">
              <a:lnSpc>
                <a:spcPct val="90000"/>
              </a:lnSpc>
            </a:pPr>
            <a:endParaRPr lang="nl-BE" sz="4400">
              <a:solidFill>
                <a:schemeClr val="tx2"/>
              </a:solidFill>
            </a:endParaRPr>
          </a:p>
        </p:txBody>
      </p:sp>
      <p:pic>
        <p:nvPicPr>
          <p:cNvPr id="5" name="Picture 4" descr="StadBrugge_RGB_NL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1959758" cy="1440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Line 5"/>
          <p:cNvSpPr>
            <a:spLocks noChangeShapeType="1"/>
          </p:cNvSpPr>
          <p:nvPr/>
        </p:nvSpPr>
        <p:spPr bwMode="auto">
          <a:xfrm>
            <a:off x="2286000" y="197024"/>
            <a:ext cx="0" cy="1295400"/>
          </a:xfrm>
          <a:prstGeom prst="line">
            <a:avLst/>
          </a:prstGeom>
          <a:noFill/>
          <a:ln w="12700">
            <a:solidFill>
              <a:srgbClr val="8AA1B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nl-BE"/>
          </a:p>
        </p:txBody>
      </p:sp>
      <p:sp>
        <p:nvSpPr>
          <p:cNvPr id="36" name="Rectangle 2">
            <a:extLst>
              <a:ext uri="{FF2B5EF4-FFF2-40B4-BE49-F238E27FC236}">
                <a16:creationId xmlns:a16="http://schemas.microsoft.com/office/drawing/2014/main" id="{0306BB32-5C94-48E2-8781-BE994AED188D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2699792" y="197024"/>
            <a:ext cx="3879418" cy="1676400"/>
          </a:xfrm>
          <a:solidFill>
            <a:srgbClr val="A53121">
              <a:alpha val="0"/>
            </a:srgbClr>
          </a:solidFill>
        </p:spPr>
        <p:txBody>
          <a:bodyPr/>
          <a:lstStyle/>
          <a:p>
            <a:pPr marL="342900" indent="-342900" algn="l">
              <a:lnSpc>
                <a:spcPct val="110000"/>
              </a:lnSpc>
              <a:buFont typeface="Wingdings" panose="05000000000000000000" pitchFamily="2" charset="2"/>
              <a:buChar char="Ø"/>
            </a:pPr>
            <a:r>
              <a:rPr lang="en-US" sz="2400" dirty="0" err="1">
                <a:solidFill>
                  <a:schemeClr val="bg1"/>
                </a:solidFill>
                <a:latin typeface="Verdana" pitchFamily="1" charset="0"/>
              </a:rPr>
              <a:t>Zwankendamme</a:t>
            </a:r>
            <a:br>
              <a:rPr lang="en-US" sz="2400" dirty="0">
                <a:solidFill>
                  <a:schemeClr val="bg1"/>
                </a:solidFill>
                <a:latin typeface="Verdana" pitchFamily="1" charset="0"/>
              </a:rPr>
            </a:br>
            <a:r>
              <a:rPr lang="en-US" sz="2400" dirty="0">
                <a:solidFill>
                  <a:schemeClr val="bg1"/>
                </a:solidFill>
                <a:latin typeface="Verdana" pitchFamily="1" charset="0"/>
              </a:rPr>
              <a:t>  </a:t>
            </a:r>
            <a:endParaRPr lang="en-US" sz="2000" dirty="0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>
          <a:xfrm>
            <a:off x="6974904" y="6304235"/>
            <a:ext cx="2133600" cy="365125"/>
          </a:xfrm>
        </p:spPr>
        <p:txBody>
          <a:bodyPr/>
          <a:lstStyle/>
          <a:p>
            <a:fld id="{11F7872E-219B-4840-B073-AFEC16D93830}" type="slidenum">
              <a:rPr lang="nl-BE" smtClean="0"/>
              <a:t>10</a:t>
            </a:fld>
            <a:endParaRPr lang="nl-BE" dirty="0"/>
          </a:p>
        </p:txBody>
      </p:sp>
      <p:sp>
        <p:nvSpPr>
          <p:cNvPr id="10" name="Tekstvak 2">
            <a:extLst>
              <a:ext uri="{FF2B5EF4-FFF2-40B4-BE49-F238E27FC236}">
                <a16:creationId xmlns:a16="http://schemas.microsoft.com/office/drawing/2014/main" id="{0425A86B-877B-4330-96DE-9110C796D6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0219" y="1636840"/>
            <a:ext cx="7043558" cy="640032"/>
          </a:xfrm>
          <a:prstGeom prst="rect">
            <a:avLst/>
          </a:prstGeom>
          <a:solidFill>
            <a:srgbClr val="F2F2F2"/>
          </a:solidFill>
          <a:ln w="12700">
            <a:solidFill>
              <a:srgbClr val="C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nl-BE" sz="11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171450" lvl="0" indent="-1714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nl-BE" sz="1100" dirty="0">
                <a:latin typeface="Calibri" panose="020F0502020204030204" pitchFamily="34" charset="0"/>
                <a:cs typeface="Times New Roman" panose="02020603050405020304" pitchFamily="18" charset="0"/>
              </a:rPr>
              <a:t>2 </a:t>
            </a:r>
            <a:r>
              <a:rPr lang="en-US" altLang="nl-BE" sz="1100" dirty="0" err="1">
                <a:latin typeface="Calibri" panose="020F0502020204030204" pitchFamily="34" charset="0"/>
                <a:cs typeface="Times New Roman" panose="02020603050405020304" pitchFamily="18" charset="0"/>
              </a:rPr>
              <a:t>bloemtorens</a:t>
            </a:r>
            <a:r>
              <a:rPr lang="en-US" altLang="nl-BE" sz="1100" dirty="0"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nl-BE" sz="1100" dirty="0" err="1">
                <a:latin typeface="Calibri" panose="020F0502020204030204" pitchFamily="34" charset="0"/>
                <a:cs typeface="Times New Roman" panose="02020603050405020304" pitchFamily="18" charset="0"/>
              </a:rPr>
              <a:t>aan</a:t>
            </a:r>
            <a:r>
              <a:rPr lang="en-US" altLang="nl-BE" sz="1100" dirty="0">
                <a:latin typeface="Calibri" panose="020F0502020204030204" pitchFamily="34" charset="0"/>
                <a:cs typeface="Times New Roman" panose="02020603050405020304" pitchFamily="18" charset="0"/>
              </a:rPr>
              <a:t> ingang </a:t>
            </a:r>
            <a:r>
              <a:rPr lang="en-US" altLang="nl-BE" sz="1100" dirty="0" err="1">
                <a:latin typeface="Calibri" panose="020F0502020204030204" pitchFamily="34" charset="0"/>
                <a:cs typeface="Times New Roman" panose="02020603050405020304" pitchFamily="18" charset="0"/>
              </a:rPr>
              <a:t>kerk</a:t>
            </a:r>
            <a:endParaRPr lang="en-US" altLang="nl-BE" sz="11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nl-BE" sz="11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nl-BE" sz="11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nl-BE" sz="1100" dirty="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FA08E3D8-095B-4D02-806C-D8813C7DA48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57156"/>
          <a:stretch/>
        </p:blipFill>
        <p:spPr>
          <a:xfrm>
            <a:off x="1050219" y="2369635"/>
            <a:ext cx="3017723" cy="4349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7349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Afbeeldingsresultaat voor bloemtorens">
            <a:extLst>
              <a:ext uri="{FF2B5EF4-FFF2-40B4-BE49-F238E27FC236}">
                <a16:creationId xmlns:a16="http://schemas.microsoft.com/office/drawing/2014/main" id="{D1F0091F-389A-4533-ABBD-BAAA557615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12" y="67387"/>
            <a:ext cx="8960328" cy="6673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C7E49126-592C-4306-A4E3-21476FD982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71636" y="1575612"/>
            <a:ext cx="5383842" cy="4668358"/>
          </a:xfrm>
          <a:prstGeom prst="rect">
            <a:avLst/>
          </a:prstGeom>
        </p:spPr>
      </p:pic>
      <p:sp>
        <p:nvSpPr>
          <p:cNvPr id="35" name="Rectangle 10">
            <a:extLst>
              <a:ext uri="{FF2B5EF4-FFF2-40B4-BE49-F238E27FC236}">
                <a16:creationId xmlns:a16="http://schemas.microsoft.com/office/drawing/2014/main" id="{E0FED774-D797-4685-898D-DF7DEAAF92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7535" y="1583001"/>
            <a:ext cx="3160329" cy="1291783"/>
          </a:xfrm>
          <a:prstGeom prst="rect">
            <a:avLst/>
          </a:prstGeom>
          <a:solidFill>
            <a:srgbClr val="A5312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eaLnBrk="1" hangingPunct="1">
              <a:lnSpc>
                <a:spcPct val="90000"/>
              </a:lnSpc>
            </a:pPr>
            <a:endParaRPr lang="nl-BE" sz="4400">
              <a:solidFill>
                <a:schemeClr val="tx2"/>
              </a:solidFill>
            </a:endParaRPr>
          </a:p>
        </p:txBody>
      </p:sp>
      <p:pic>
        <p:nvPicPr>
          <p:cNvPr id="5" name="Picture 4" descr="StadBrugge_RGB_NL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1959758" cy="1440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Line 5"/>
          <p:cNvSpPr>
            <a:spLocks noChangeShapeType="1"/>
          </p:cNvSpPr>
          <p:nvPr/>
        </p:nvSpPr>
        <p:spPr bwMode="auto">
          <a:xfrm>
            <a:off x="2286000" y="197024"/>
            <a:ext cx="0" cy="1295400"/>
          </a:xfrm>
          <a:prstGeom prst="line">
            <a:avLst/>
          </a:prstGeom>
          <a:noFill/>
          <a:ln w="12700">
            <a:solidFill>
              <a:srgbClr val="8AA1B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nl-BE"/>
          </a:p>
        </p:txBody>
      </p:sp>
      <p:sp>
        <p:nvSpPr>
          <p:cNvPr id="36" name="Rectangle 2">
            <a:extLst>
              <a:ext uri="{FF2B5EF4-FFF2-40B4-BE49-F238E27FC236}">
                <a16:creationId xmlns:a16="http://schemas.microsoft.com/office/drawing/2014/main" id="{0306BB32-5C94-48E2-8781-BE994AED188D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87535" y="1530737"/>
            <a:ext cx="3879418" cy="1676400"/>
          </a:xfrm>
          <a:solidFill>
            <a:srgbClr val="A53121">
              <a:alpha val="0"/>
            </a:srgbClr>
          </a:solidFill>
        </p:spPr>
        <p:txBody>
          <a:bodyPr/>
          <a:lstStyle/>
          <a:p>
            <a:pPr marL="342900" indent="-342900" algn="l">
              <a:lnSpc>
                <a:spcPct val="110000"/>
              </a:lnSpc>
              <a:buFont typeface="Wingdings" panose="05000000000000000000" pitchFamily="2" charset="2"/>
              <a:buChar char="Ø"/>
            </a:pPr>
            <a:r>
              <a:rPr lang="en-US" sz="2400" dirty="0" err="1">
                <a:solidFill>
                  <a:schemeClr val="bg1"/>
                </a:solidFill>
                <a:latin typeface="Verdana" pitchFamily="1" charset="0"/>
              </a:rPr>
              <a:t>Zwankendamme</a:t>
            </a:r>
            <a:br>
              <a:rPr lang="en-US" sz="2400" dirty="0">
                <a:solidFill>
                  <a:schemeClr val="bg1"/>
                </a:solidFill>
                <a:latin typeface="Verdana" pitchFamily="1" charset="0"/>
              </a:rPr>
            </a:br>
            <a:r>
              <a:rPr lang="en-US" sz="2400" dirty="0">
                <a:solidFill>
                  <a:schemeClr val="bg1"/>
                </a:solidFill>
                <a:latin typeface="Verdana" pitchFamily="1" charset="0"/>
              </a:rPr>
              <a:t>  </a:t>
            </a:r>
            <a:endParaRPr lang="en-US" sz="2000" dirty="0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>
          <a:xfrm>
            <a:off x="6974904" y="6304235"/>
            <a:ext cx="2133600" cy="365125"/>
          </a:xfrm>
        </p:spPr>
        <p:txBody>
          <a:bodyPr/>
          <a:lstStyle/>
          <a:p>
            <a:fld id="{11F7872E-219B-4840-B073-AFEC16D93830}" type="slidenum">
              <a:rPr lang="nl-BE" smtClean="0"/>
              <a:t>11</a:t>
            </a:fld>
            <a:endParaRPr lang="nl-BE" dirty="0"/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7DF942A0-B1E1-4080-821D-5AE8D6228763}"/>
              </a:ext>
            </a:extLst>
          </p:cNvPr>
          <p:cNvSpPr txBox="1"/>
          <p:nvPr/>
        </p:nvSpPr>
        <p:spPr>
          <a:xfrm>
            <a:off x="188522" y="2944252"/>
            <a:ext cx="3159342" cy="646331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nl-BE" dirty="0"/>
              <a:t>NIEUW 2020</a:t>
            </a:r>
          </a:p>
          <a:p>
            <a:endParaRPr lang="nl-BE" dirty="0"/>
          </a:p>
        </p:txBody>
      </p:sp>
      <p:sp>
        <p:nvSpPr>
          <p:cNvPr id="13" name="Tekstvak 2">
            <a:extLst>
              <a:ext uri="{FF2B5EF4-FFF2-40B4-BE49-F238E27FC236}">
                <a16:creationId xmlns:a16="http://schemas.microsoft.com/office/drawing/2014/main" id="{4BF9EDC0-C2A1-4B40-9F53-0EB773C22D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6429" y="3708445"/>
            <a:ext cx="3159342" cy="646332"/>
          </a:xfrm>
          <a:prstGeom prst="rect">
            <a:avLst/>
          </a:prstGeom>
          <a:solidFill>
            <a:srgbClr val="F2F2F2"/>
          </a:solidFill>
          <a:ln w="12700">
            <a:solidFill>
              <a:srgbClr val="C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nl-BE" sz="11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171450" lvl="0" indent="-1714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nl-BE" sz="1100" dirty="0">
                <a:latin typeface="Calibri" panose="020F0502020204030204" pitchFamily="34" charset="0"/>
                <a:cs typeface="Times New Roman" panose="02020603050405020304" pitchFamily="18" charset="0"/>
              </a:rPr>
              <a:t>3 </a:t>
            </a:r>
            <a:r>
              <a:rPr lang="en-US" altLang="nl-BE" sz="1100" dirty="0" err="1">
                <a:latin typeface="Calibri" panose="020F0502020204030204" pitchFamily="34" charset="0"/>
                <a:cs typeface="Times New Roman" panose="02020603050405020304" pitchFamily="18" charset="0"/>
              </a:rPr>
              <a:t>bloemtorens</a:t>
            </a:r>
            <a:r>
              <a:rPr lang="en-US" altLang="nl-BE" sz="1100" dirty="0"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nl-BE" sz="1100" dirty="0" err="1">
                <a:latin typeface="Calibri" panose="020F0502020204030204" pitchFamily="34" charset="0"/>
                <a:cs typeface="Times New Roman" panose="02020603050405020304" pitchFamily="18" charset="0"/>
              </a:rPr>
              <a:t>aan</a:t>
            </a:r>
            <a:r>
              <a:rPr lang="en-US" altLang="nl-BE" sz="1100" dirty="0">
                <a:latin typeface="Calibri" panose="020F0502020204030204" pitchFamily="34" charset="0"/>
                <a:cs typeface="Times New Roman" panose="02020603050405020304" pitchFamily="18" charset="0"/>
              </a:rPr>
              <a:t> parking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nl-BE" sz="11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nl-BE" sz="1100" dirty="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Ster: 7 punten 17">
            <a:extLst>
              <a:ext uri="{FF2B5EF4-FFF2-40B4-BE49-F238E27FC236}">
                <a16:creationId xmlns:a16="http://schemas.microsoft.com/office/drawing/2014/main" id="{8F7942CC-9C8F-4018-A4EB-37E0EE821DB2}"/>
              </a:ext>
            </a:extLst>
          </p:cNvPr>
          <p:cNvSpPr/>
          <p:nvPr/>
        </p:nvSpPr>
        <p:spPr>
          <a:xfrm>
            <a:off x="6696337" y="4240154"/>
            <a:ext cx="144016" cy="114623"/>
          </a:xfrm>
          <a:prstGeom prst="star7">
            <a:avLst/>
          </a:prstGeom>
          <a:solidFill>
            <a:srgbClr val="00B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sp>
        <p:nvSpPr>
          <p:cNvPr id="20" name="Ster: 7 punten 19">
            <a:extLst>
              <a:ext uri="{FF2B5EF4-FFF2-40B4-BE49-F238E27FC236}">
                <a16:creationId xmlns:a16="http://schemas.microsoft.com/office/drawing/2014/main" id="{BCA79C95-7234-4134-9F70-67BE4D316AF5}"/>
              </a:ext>
            </a:extLst>
          </p:cNvPr>
          <p:cNvSpPr/>
          <p:nvPr/>
        </p:nvSpPr>
        <p:spPr>
          <a:xfrm>
            <a:off x="223044" y="3933056"/>
            <a:ext cx="144016" cy="114623"/>
          </a:xfrm>
          <a:prstGeom prst="star7">
            <a:avLst/>
          </a:prstGeom>
          <a:solidFill>
            <a:srgbClr val="FFC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sp>
        <p:nvSpPr>
          <p:cNvPr id="21" name="Ster: 7 punten 20">
            <a:extLst>
              <a:ext uri="{FF2B5EF4-FFF2-40B4-BE49-F238E27FC236}">
                <a16:creationId xmlns:a16="http://schemas.microsoft.com/office/drawing/2014/main" id="{665A13E7-C9BD-448F-84FD-E743555B9868}"/>
              </a:ext>
            </a:extLst>
          </p:cNvPr>
          <p:cNvSpPr/>
          <p:nvPr/>
        </p:nvSpPr>
        <p:spPr>
          <a:xfrm>
            <a:off x="6976741" y="3651133"/>
            <a:ext cx="144016" cy="114623"/>
          </a:xfrm>
          <a:prstGeom prst="star7">
            <a:avLst/>
          </a:prstGeom>
          <a:solidFill>
            <a:srgbClr val="FFC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sp>
        <p:nvSpPr>
          <p:cNvPr id="22" name="Ster: 7 punten 21">
            <a:extLst>
              <a:ext uri="{FF2B5EF4-FFF2-40B4-BE49-F238E27FC236}">
                <a16:creationId xmlns:a16="http://schemas.microsoft.com/office/drawing/2014/main" id="{79436504-11E5-4BF4-8CB1-4919AE134723}"/>
              </a:ext>
            </a:extLst>
          </p:cNvPr>
          <p:cNvSpPr/>
          <p:nvPr/>
        </p:nvSpPr>
        <p:spPr>
          <a:xfrm>
            <a:off x="7164288" y="3533271"/>
            <a:ext cx="144016" cy="114623"/>
          </a:xfrm>
          <a:prstGeom prst="star7">
            <a:avLst/>
          </a:prstGeom>
          <a:solidFill>
            <a:srgbClr val="FFC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sp>
        <p:nvSpPr>
          <p:cNvPr id="16" name="Ster: 7 punten 15">
            <a:extLst>
              <a:ext uri="{FF2B5EF4-FFF2-40B4-BE49-F238E27FC236}">
                <a16:creationId xmlns:a16="http://schemas.microsoft.com/office/drawing/2014/main" id="{B71029A8-91BA-41FC-9C1C-DEB9E851B11D}"/>
              </a:ext>
            </a:extLst>
          </p:cNvPr>
          <p:cNvSpPr/>
          <p:nvPr/>
        </p:nvSpPr>
        <p:spPr>
          <a:xfrm>
            <a:off x="7346368" y="3415411"/>
            <a:ext cx="144016" cy="114623"/>
          </a:xfrm>
          <a:prstGeom prst="star7">
            <a:avLst/>
          </a:prstGeom>
          <a:solidFill>
            <a:srgbClr val="FFC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1210975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Afbeeldingsresultaat voor bloemtorens">
            <a:extLst>
              <a:ext uri="{FF2B5EF4-FFF2-40B4-BE49-F238E27FC236}">
                <a16:creationId xmlns:a16="http://schemas.microsoft.com/office/drawing/2014/main" id="{CA965AFD-8D76-4654-88AB-8DA7430B25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12" y="67387"/>
            <a:ext cx="8960328" cy="6673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Rectangle 10">
            <a:extLst>
              <a:ext uri="{FF2B5EF4-FFF2-40B4-BE49-F238E27FC236}">
                <a16:creationId xmlns:a16="http://schemas.microsoft.com/office/drawing/2014/main" id="{E0FED774-D797-4685-898D-DF7DEAAF92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47766" y="197024"/>
            <a:ext cx="6138794" cy="1291783"/>
          </a:xfrm>
          <a:prstGeom prst="rect">
            <a:avLst/>
          </a:prstGeom>
          <a:solidFill>
            <a:srgbClr val="A5312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eaLnBrk="1" hangingPunct="1">
              <a:lnSpc>
                <a:spcPct val="90000"/>
              </a:lnSpc>
            </a:pPr>
            <a:endParaRPr lang="nl-BE" sz="4400">
              <a:solidFill>
                <a:schemeClr val="tx2"/>
              </a:solidFill>
            </a:endParaRPr>
          </a:p>
        </p:txBody>
      </p:sp>
      <p:pic>
        <p:nvPicPr>
          <p:cNvPr id="5" name="Picture 4" descr="StadBrugge_RGB_NL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1959758" cy="1440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Line 5"/>
          <p:cNvSpPr>
            <a:spLocks noChangeShapeType="1"/>
          </p:cNvSpPr>
          <p:nvPr/>
        </p:nvSpPr>
        <p:spPr bwMode="auto">
          <a:xfrm>
            <a:off x="2286000" y="197024"/>
            <a:ext cx="0" cy="1295400"/>
          </a:xfrm>
          <a:prstGeom prst="line">
            <a:avLst/>
          </a:prstGeom>
          <a:noFill/>
          <a:ln w="12700">
            <a:solidFill>
              <a:srgbClr val="8AA1B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nl-BE"/>
          </a:p>
        </p:txBody>
      </p:sp>
      <p:sp>
        <p:nvSpPr>
          <p:cNvPr id="36" name="Rectangle 2">
            <a:extLst>
              <a:ext uri="{FF2B5EF4-FFF2-40B4-BE49-F238E27FC236}">
                <a16:creationId xmlns:a16="http://schemas.microsoft.com/office/drawing/2014/main" id="{0306BB32-5C94-48E2-8781-BE994AED188D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2699792" y="197024"/>
            <a:ext cx="3879418" cy="1676400"/>
          </a:xfrm>
          <a:solidFill>
            <a:srgbClr val="A53121">
              <a:alpha val="0"/>
            </a:srgbClr>
          </a:solidFill>
        </p:spPr>
        <p:txBody>
          <a:bodyPr/>
          <a:lstStyle/>
          <a:p>
            <a:pPr algn="l">
              <a:lnSpc>
                <a:spcPct val="110000"/>
              </a:lnSpc>
            </a:pPr>
            <a:r>
              <a:rPr lang="en-US" sz="2400" dirty="0">
                <a:solidFill>
                  <a:schemeClr val="bg1"/>
                </a:solidFill>
                <a:latin typeface="Verdana" pitchFamily="1" charset="0"/>
              </a:rPr>
              <a:t>NIEUW</a:t>
            </a:r>
            <a:br>
              <a:rPr lang="en-US" sz="2400" dirty="0">
                <a:solidFill>
                  <a:schemeClr val="bg1"/>
                </a:solidFill>
                <a:latin typeface="Verdana" pitchFamily="1" charset="0"/>
              </a:rPr>
            </a:br>
            <a:r>
              <a:rPr lang="en-US" sz="2400" dirty="0" err="1">
                <a:solidFill>
                  <a:schemeClr val="bg1"/>
                </a:solidFill>
                <a:latin typeface="Verdana" pitchFamily="1" charset="0"/>
              </a:rPr>
              <a:t>Zwankendamme</a:t>
            </a:r>
            <a:br>
              <a:rPr lang="en-US" sz="2400" dirty="0">
                <a:solidFill>
                  <a:schemeClr val="bg1"/>
                </a:solidFill>
                <a:latin typeface="Verdana" pitchFamily="1" charset="0"/>
              </a:rPr>
            </a:br>
            <a:r>
              <a:rPr lang="en-US" sz="2400" dirty="0">
                <a:solidFill>
                  <a:schemeClr val="bg1"/>
                </a:solidFill>
                <a:latin typeface="Verdana" pitchFamily="1" charset="0"/>
              </a:rPr>
              <a:t>  </a:t>
            </a:r>
            <a:endParaRPr lang="en-US" sz="2000" dirty="0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>
          <a:xfrm>
            <a:off x="6974904" y="6304235"/>
            <a:ext cx="2133600" cy="365125"/>
          </a:xfrm>
        </p:spPr>
        <p:txBody>
          <a:bodyPr/>
          <a:lstStyle/>
          <a:p>
            <a:fld id="{11F7872E-219B-4840-B073-AFEC16D93830}" type="slidenum">
              <a:rPr lang="nl-BE" smtClean="0"/>
              <a:t>12</a:t>
            </a:fld>
            <a:endParaRPr lang="nl-BE" dirty="0"/>
          </a:p>
        </p:txBody>
      </p:sp>
      <p:sp>
        <p:nvSpPr>
          <p:cNvPr id="10" name="Tekstvak 2">
            <a:extLst>
              <a:ext uri="{FF2B5EF4-FFF2-40B4-BE49-F238E27FC236}">
                <a16:creationId xmlns:a16="http://schemas.microsoft.com/office/drawing/2014/main" id="{0425A86B-877B-4330-96DE-9110C796D6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7717" y="1636840"/>
            <a:ext cx="7043558" cy="640032"/>
          </a:xfrm>
          <a:prstGeom prst="rect">
            <a:avLst/>
          </a:prstGeom>
          <a:solidFill>
            <a:srgbClr val="F2F2F2"/>
          </a:solidFill>
          <a:ln w="12700">
            <a:solidFill>
              <a:srgbClr val="C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nl-BE" sz="11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171450" lvl="0" indent="-1714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nl-BE" sz="1100" dirty="0">
                <a:latin typeface="Calibri" panose="020F0502020204030204" pitchFamily="34" charset="0"/>
                <a:cs typeface="Times New Roman" panose="02020603050405020304" pitchFamily="18" charset="0"/>
              </a:rPr>
              <a:t>3 </a:t>
            </a:r>
            <a:r>
              <a:rPr lang="en-US" altLang="nl-BE" sz="1100" dirty="0" err="1">
                <a:latin typeface="Calibri" panose="020F0502020204030204" pitchFamily="34" charset="0"/>
                <a:cs typeface="Times New Roman" panose="02020603050405020304" pitchFamily="18" charset="0"/>
              </a:rPr>
              <a:t>bloemtorens</a:t>
            </a:r>
            <a:r>
              <a:rPr lang="en-US" altLang="nl-BE" sz="1100" dirty="0"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nl-BE" sz="1100" dirty="0" err="1">
                <a:latin typeface="Calibri" panose="020F0502020204030204" pitchFamily="34" charset="0"/>
                <a:cs typeface="Times New Roman" panose="02020603050405020304" pitchFamily="18" charset="0"/>
              </a:rPr>
              <a:t>aan</a:t>
            </a:r>
            <a:r>
              <a:rPr lang="en-US" altLang="nl-BE" sz="1100" dirty="0">
                <a:latin typeface="Calibri" panose="020F0502020204030204" pitchFamily="34" charset="0"/>
                <a:cs typeface="Times New Roman" panose="02020603050405020304" pitchFamily="18" charset="0"/>
              </a:rPr>
              <a:t> parking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nl-BE" sz="11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nl-BE" sz="11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nl-BE" sz="1100" dirty="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7087DFF7-D206-48B8-AE08-CFD82E4361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7722" y="2421288"/>
            <a:ext cx="7043558" cy="4195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02214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Afbeeldingsresultaat voor bloemtorens">
            <a:extLst>
              <a:ext uri="{FF2B5EF4-FFF2-40B4-BE49-F238E27FC236}">
                <a16:creationId xmlns:a16="http://schemas.microsoft.com/office/drawing/2014/main" id="{E39B1416-D81A-44F3-A1C9-772DD14CBB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12" y="67387"/>
            <a:ext cx="8960328" cy="6673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Rectangle 10">
            <a:extLst>
              <a:ext uri="{FF2B5EF4-FFF2-40B4-BE49-F238E27FC236}">
                <a16:creationId xmlns:a16="http://schemas.microsoft.com/office/drawing/2014/main" id="{E0FED774-D797-4685-898D-DF7DEAAF92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7535" y="1583001"/>
            <a:ext cx="3160329" cy="1291783"/>
          </a:xfrm>
          <a:prstGeom prst="rect">
            <a:avLst/>
          </a:prstGeom>
          <a:solidFill>
            <a:srgbClr val="A5312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eaLnBrk="1" hangingPunct="1">
              <a:lnSpc>
                <a:spcPct val="90000"/>
              </a:lnSpc>
            </a:pPr>
            <a:endParaRPr lang="nl-BE" sz="4400">
              <a:solidFill>
                <a:schemeClr val="tx2"/>
              </a:solidFill>
            </a:endParaRPr>
          </a:p>
        </p:txBody>
      </p:sp>
      <p:pic>
        <p:nvPicPr>
          <p:cNvPr id="5" name="Picture 4" descr="StadBrugge_RGB_NL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1959758" cy="1440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Line 5"/>
          <p:cNvSpPr>
            <a:spLocks noChangeShapeType="1"/>
          </p:cNvSpPr>
          <p:nvPr/>
        </p:nvSpPr>
        <p:spPr bwMode="auto">
          <a:xfrm>
            <a:off x="2286000" y="197024"/>
            <a:ext cx="0" cy="1295400"/>
          </a:xfrm>
          <a:prstGeom prst="line">
            <a:avLst/>
          </a:prstGeom>
          <a:noFill/>
          <a:ln w="12700">
            <a:solidFill>
              <a:srgbClr val="8AA1B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nl-BE"/>
          </a:p>
        </p:txBody>
      </p:sp>
      <p:sp>
        <p:nvSpPr>
          <p:cNvPr id="36" name="Rectangle 2">
            <a:extLst>
              <a:ext uri="{FF2B5EF4-FFF2-40B4-BE49-F238E27FC236}">
                <a16:creationId xmlns:a16="http://schemas.microsoft.com/office/drawing/2014/main" id="{0306BB32-5C94-48E2-8781-BE994AED188D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87535" y="1530737"/>
            <a:ext cx="3879418" cy="1676400"/>
          </a:xfrm>
          <a:solidFill>
            <a:srgbClr val="A53121">
              <a:alpha val="0"/>
            </a:srgbClr>
          </a:solidFill>
        </p:spPr>
        <p:txBody>
          <a:bodyPr/>
          <a:lstStyle/>
          <a:p>
            <a:pPr marL="342900" indent="-342900" algn="l">
              <a:lnSpc>
                <a:spcPct val="110000"/>
              </a:lnSpc>
              <a:buFont typeface="Wingdings" panose="05000000000000000000" pitchFamily="2" charset="2"/>
              <a:buChar char="Ø"/>
            </a:pPr>
            <a:r>
              <a:rPr lang="en-US" sz="2400" dirty="0" err="1">
                <a:solidFill>
                  <a:schemeClr val="bg1"/>
                </a:solidFill>
                <a:latin typeface="Verdana" pitchFamily="1" charset="0"/>
              </a:rPr>
              <a:t>Dudzele</a:t>
            </a:r>
            <a:br>
              <a:rPr lang="en-US" sz="2400" dirty="0">
                <a:solidFill>
                  <a:schemeClr val="bg1"/>
                </a:solidFill>
                <a:latin typeface="Verdana" pitchFamily="1" charset="0"/>
              </a:rPr>
            </a:br>
            <a:r>
              <a:rPr lang="en-US" sz="2400" dirty="0">
                <a:solidFill>
                  <a:schemeClr val="bg1"/>
                </a:solidFill>
                <a:latin typeface="Verdana" pitchFamily="1" charset="0"/>
              </a:rPr>
              <a:t>  </a:t>
            </a:r>
            <a:endParaRPr lang="en-US" sz="2000" dirty="0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>
          <a:xfrm>
            <a:off x="6974904" y="6304235"/>
            <a:ext cx="2133600" cy="365125"/>
          </a:xfrm>
        </p:spPr>
        <p:txBody>
          <a:bodyPr/>
          <a:lstStyle/>
          <a:p>
            <a:fld id="{11F7872E-219B-4840-B073-AFEC16D93830}" type="slidenum">
              <a:rPr lang="nl-BE" smtClean="0"/>
              <a:t>13</a:t>
            </a:fld>
            <a:endParaRPr lang="nl-BE" dirty="0"/>
          </a:p>
        </p:txBody>
      </p:sp>
      <p:sp>
        <p:nvSpPr>
          <p:cNvPr id="13" name="Tekstvak 2">
            <a:extLst>
              <a:ext uri="{FF2B5EF4-FFF2-40B4-BE49-F238E27FC236}">
                <a16:creationId xmlns:a16="http://schemas.microsoft.com/office/drawing/2014/main" id="{4BF9EDC0-C2A1-4B40-9F53-0EB773C22D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7535" y="3676382"/>
            <a:ext cx="3159342" cy="648072"/>
          </a:xfrm>
          <a:prstGeom prst="rect">
            <a:avLst/>
          </a:prstGeom>
          <a:solidFill>
            <a:srgbClr val="F2F2F2"/>
          </a:solidFill>
          <a:ln w="12700">
            <a:solidFill>
              <a:srgbClr val="C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nl-BE" sz="11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171450" lvl="0" indent="-1714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nl-BE" sz="1100" dirty="0">
                <a:latin typeface="Calibri" panose="020F0502020204030204" pitchFamily="34" charset="0"/>
                <a:cs typeface="Times New Roman" panose="02020603050405020304" pitchFamily="18" charset="0"/>
              </a:rPr>
              <a:t>3 </a:t>
            </a:r>
            <a:r>
              <a:rPr lang="en-US" altLang="nl-BE" sz="1100" dirty="0" err="1">
                <a:latin typeface="Calibri" panose="020F0502020204030204" pitchFamily="34" charset="0"/>
                <a:cs typeface="Times New Roman" panose="02020603050405020304" pitchFamily="18" charset="0"/>
              </a:rPr>
              <a:t>bloemtorens</a:t>
            </a:r>
            <a:r>
              <a:rPr lang="en-US" altLang="nl-BE" sz="1100" dirty="0"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nl-BE" sz="1100" dirty="0" err="1">
                <a:latin typeface="Calibri" panose="020F0502020204030204" pitchFamily="34" charset="0"/>
                <a:cs typeface="Times New Roman" panose="02020603050405020304" pitchFamily="18" charset="0"/>
              </a:rPr>
              <a:t>bij</a:t>
            </a:r>
            <a:r>
              <a:rPr lang="en-US" altLang="nl-BE" sz="1100" dirty="0"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nl-BE" sz="1100" dirty="0" err="1">
                <a:latin typeface="Calibri" panose="020F0502020204030204" pitchFamily="34" charset="0"/>
                <a:cs typeface="Times New Roman" panose="02020603050405020304" pitchFamily="18" charset="0"/>
              </a:rPr>
              <a:t>kerkingang</a:t>
            </a:r>
            <a:endParaRPr lang="en-US" altLang="nl-BE" sz="11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nl-BE" sz="11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nl-BE" sz="11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nl-BE" sz="1100" dirty="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Tekstvak 13">
            <a:extLst>
              <a:ext uri="{FF2B5EF4-FFF2-40B4-BE49-F238E27FC236}">
                <a16:creationId xmlns:a16="http://schemas.microsoft.com/office/drawing/2014/main" id="{62678BB3-3988-44CC-AF05-0CB14C4A0D4B}"/>
              </a:ext>
            </a:extLst>
          </p:cNvPr>
          <p:cNvSpPr txBox="1"/>
          <p:nvPr/>
        </p:nvSpPr>
        <p:spPr>
          <a:xfrm>
            <a:off x="187535" y="3022471"/>
            <a:ext cx="3159342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nl-BE" dirty="0"/>
              <a:t>NIEUW 2020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2207F393-5C92-486F-89AC-F86731685F5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70114" y="1700808"/>
            <a:ext cx="5580112" cy="3767230"/>
          </a:xfrm>
          <a:prstGeom prst="rect">
            <a:avLst/>
          </a:prstGeom>
        </p:spPr>
      </p:pic>
      <p:sp>
        <p:nvSpPr>
          <p:cNvPr id="19" name="Ster: 7 punten 18">
            <a:extLst>
              <a:ext uri="{FF2B5EF4-FFF2-40B4-BE49-F238E27FC236}">
                <a16:creationId xmlns:a16="http://schemas.microsoft.com/office/drawing/2014/main" id="{F3F19E50-1CE8-49A0-945D-E3A20B337F25}"/>
              </a:ext>
            </a:extLst>
          </p:cNvPr>
          <p:cNvSpPr/>
          <p:nvPr/>
        </p:nvSpPr>
        <p:spPr>
          <a:xfrm>
            <a:off x="6109764" y="3815598"/>
            <a:ext cx="103993" cy="77887"/>
          </a:xfrm>
          <a:prstGeom prst="star7">
            <a:avLst/>
          </a:prstGeom>
          <a:solidFill>
            <a:srgbClr val="FFC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sp>
        <p:nvSpPr>
          <p:cNvPr id="22" name="Ster: 7 punten 21">
            <a:extLst>
              <a:ext uri="{FF2B5EF4-FFF2-40B4-BE49-F238E27FC236}">
                <a16:creationId xmlns:a16="http://schemas.microsoft.com/office/drawing/2014/main" id="{7A9A961F-ABA4-43B9-A227-4DB21A80925F}"/>
              </a:ext>
            </a:extLst>
          </p:cNvPr>
          <p:cNvSpPr/>
          <p:nvPr/>
        </p:nvSpPr>
        <p:spPr>
          <a:xfrm>
            <a:off x="251520" y="3906766"/>
            <a:ext cx="103994" cy="117727"/>
          </a:xfrm>
          <a:prstGeom prst="star7">
            <a:avLst/>
          </a:prstGeom>
          <a:solidFill>
            <a:srgbClr val="FFC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sp>
        <p:nvSpPr>
          <p:cNvPr id="23" name="Ster: 7 punten 22">
            <a:extLst>
              <a:ext uri="{FF2B5EF4-FFF2-40B4-BE49-F238E27FC236}">
                <a16:creationId xmlns:a16="http://schemas.microsoft.com/office/drawing/2014/main" id="{47D563F1-6271-4AB4-9CE6-51898222FD6A}"/>
              </a:ext>
            </a:extLst>
          </p:cNvPr>
          <p:cNvSpPr/>
          <p:nvPr/>
        </p:nvSpPr>
        <p:spPr>
          <a:xfrm>
            <a:off x="6213757" y="3759696"/>
            <a:ext cx="103993" cy="77887"/>
          </a:xfrm>
          <a:prstGeom prst="star7">
            <a:avLst/>
          </a:prstGeom>
          <a:solidFill>
            <a:srgbClr val="FFC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sp>
        <p:nvSpPr>
          <p:cNvPr id="24" name="Ster: 7 punten 23">
            <a:extLst>
              <a:ext uri="{FF2B5EF4-FFF2-40B4-BE49-F238E27FC236}">
                <a16:creationId xmlns:a16="http://schemas.microsoft.com/office/drawing/2014/main" id="{7E3E66C8-D17B-4908-BC33-E20E3EB24430}"/>
              </a:ext>
            </a:extLst>
          </p:cNvPr>
          <p:cNvSpPr/>
          <p:nvPr/>
        </p:nvSpPr>
        <p:spPr>
          <a:xfrm>
            <a:off x="6391959" y="3798639"/>
            <a:ext cx="103993" cy="77887"/>
          </a:xfrm>
          <a:prstGeom prst="star7">
            <a:avLst/>
          </a:prstGeom>
          <a:solidFill>
            <a:srgbClr val="FFC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5762838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Afbeeldingsresultaat voor bloemtorens">
            <a:extLst>
              <a:ext uri="{FF2B5EF4-FFF2-40B4-BE49-F238E27FC236}">
                <a16:creationId xmlns:a16="http://schemas.microsoft.com/office/drawing/2014/main" id="{DA5EB6FC-9776-47E0-998F-E84979AF4B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12" y="67387"/>
            <a:ext cx="8960328" cy="6673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Rectangle 10">
            <a:extLst>
              <a:ext uri="{FF2B5EF4-FFF2-40B4-BE49-F238E27FC236}">
                <a16:creationId xmlns:a16="http://schemas.microsoft.com/office/drawing/2014/main" id="{E0FED774-D797-4685-898D-DF7DEAAF92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47766" y="197024"/>
            <a:ext cx="6138794" cy="1291783"/>
          </a:xfrm>
          <a:prstGeom prst="rect">
            <a:avLst/>
          </a:prstGeom>
          <a:solidFill>
            <a:srgbClr val="A5312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eaLnBrk="1" hangingPunct="1">
              <a:lnSpc>
                <a:spcPct val="90000"/>
              </a:lnSpc>
            </a:pPr>
            <a:endParaRPr lang="nl-BE" sz="4400">
              <a:solidFill>
                <a:schemeClr val="tx2"/>
              </a:solidFill>
            </a:endParaRPr>
          </a:p>
        </p:txBody>
      </p:sp>
      <p:pic>
        <p:nvPicPr>
          <p:cNvPr id="5" name="Picture 4" descr="StadBrugge_RGB_NL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1959758" cy="1440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Line 5"/>
          <p:cNvSpPr>
            <a:spLocks noChangeShapeType="1"/>
          </p:cNvSpPr>
          <p:nvPr/>
        </p:nvSpPr>
        <p:spPr bwMode="auto">
          <a:xfrm>
            <a:off x="2286000" y="197024"/>
            <a:ext cx="0" cy="1295400"/>
          </a:xfrm>
          <a:prstGeom prst="line">
            <a:avLst/>
          </a:prstGeom>
          <a:noFill/>
          <a:ln w="12700">
            <a:solidFill>
              <a:srgbClr val="8AA1B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nl-BE"/>
          </a:p>
        </p:txBody>
      </p:sp>
      <p:sp>
        <p:nvSpPr>
          <p:cNvPr id="36" name="Rectangle 2">
            <a:extLst>
              <a:ext uri="{FF2B5EF4-FFF2-40B4-BE49-F238E27FC236}">
                <a16:creationId xmlns:a16="http://schemas.microsoft.com/office/drawing/2014/main" id="{0306BB32-5C94-48E2-8781-BE994AED188D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2699792" y="197024"/>
            <a:ext cx="3879418" cy="1676400"/>
          </a:xfrm>
          <a:solidFill>
            <a:srgbClr val="A53121">
              <a:alpha val="0"/>
            </a:srgbClr>
          </a:solidFill>
        </p:spPr>
        <p:txBody>
          <a:bodyPr/>
          <a:lstStyle/>
          <a:p>
            <a:pPr algn="l">
              <a:lnSpc>
                <a:spcPct val="110000"/>
              </a:lnSpc>
            </a:pPr>
            <a:r>
              <a:rPr lang="en-US" sz="2400" dirty="0">
                <a:solidFill>
                  <a:schemeClr val="bg1"/>
                </a:solidFill>
                <a:latin typeface="Verdana" pitchFamily="1" charset="0"/>
              </a:rPr>
              <a:t>NIEUW</a:t>
            </a:r>
            <a:br>
              <a:rPr lang="en-US" sz="2400" dirty="0">
                <a:solidFill>
                  <a:schemeClr val="bg1"/>
                </a:solidFill>
                <a:latin typeface="Verdana" pitchFamily="1" charset="0"/>
              </a:rPr>
            </a:br>
            <a:r>
              <a:rPr lang="en-US" sz="2400" dirty="0" err="1">
                <a:solidFill>
                  <a:schemeClr val="bg1"/>
                </a:solidFill>
                <a:latin typeface="Verdana" pitchFamily="1" charset="0"/>
              </a:rPr>
              <a:t>Dudzele</a:t>
            </a:r>
            <a:br>
              <a:rPr lang="en-US" sz="2400" dirty="0">
                <a:solidFill>
                  <a:schemeClr val="bg1"/>
                </a:solidFill>
                <a:latin typeface="Verdana" pitchFamily="1" charset="0"/>
              </a:rPr>
            </a:br>
            <a:r>
              <a:rPr lang="en-US" sz="2400" dirty="0">
                <a:solidFill>
                  <a:schemeClr val="bg1"/>
                </a:solidFill>
                <a:latin typeface="Verdana" pitchFamily="1" charset="0"/>
              </a:rPr>
              <a:t>  </a:t>
            </a:r>
            <a:endParaRPr lang="en-US" sz="2000" dirty="0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>
          <a:xfrm>
            <a:off x="6974904" y="6304235"/>
            <a:ext cx="2133600" cy="365125"/>
          </a:xfrm>
        </p:spPr>
        <p:txBody>
          <a:bodyPr/>
          <a:lstStyle/>
          <a:p>
            <a:fld id="{11F7872E-219B-4840-B073-AFEC16D93830}" type="slidenum">
              <a:rPr lang="nl-BE" smtClean="0"/>
              <a:t>14</a:t>
            </a:fld>
            <a:endParaRPr lang="nl-BE" dirty="0"/>
          </a:p>
        </p:txBody>
      </p:sp>
      <p:sp>
        <p:nvSpPr>
          <p:cNvPr id="10" name="Tekstvak 2">
            <a:extLst>
              <a:ext uri="{FF2B5EF4-FFF2-40B4-BE49-F238E27FC236}">
                <a16:creationId xmlns:a16="http://schemas.microsoft.com/office/drawing/2014/main" id="{0425A86B-877B-4330-96DE-9110C796D6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4694" y="1636840"/>
            <a:ext cx="8248914" cy="496016"/>
          </a:xfrm>
          <a:prstGeom prst="rect">
            <a:avLst/>
          </a:prstGeom>
          <a:solidFill>
            <a:srgbClr val="F2F2F2"/>
          </a:solidFill>
          <a:ln w="12700">
            <a:solidFill>
              <a:srgbClr val="C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nl-BE" sz="11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171450" lvl="0" indent="-1714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nl-BE" sz="1100" dirty="0">
                <a:latin typeface="Calibri" panose="020F0502020204030204" pitchFamily="34" charset="0"/>
                <a:cs typeface="Times New Roman" panose="02020603050405020304" pitchFamily="18" charset="0"/>
              </a:rPr>
              <a:t>3 </a:t>
            </a:r>
            <a:r>
              <a:rPr lang="en-US" altLang="nl-BE" sz="1100" dirty="0" err="1">
                <a:latin typeface="Calibri" panose="020F0502020204030204" pitchFamily="34" charset="0"/>
                <a:cs typeface="Times New Roman" panose="02020603050405020304" pitchFamily="18" charset="0"/>
              </a:rPr>
              <a:t>bloemtorens</a:t>
            </a:r>
            <a:r>
              <a:rPr lang="en-US" altLang="nl-BE" sz="1100" dirty="0"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nl-BE" sz="1100" dirty="0" err="1">
                <a:latin typeface="Calibri" panose="020F0502020204030204" pitchFamily="34" charset="0"/>
                <a:cs typeface="Times New Roman" panose="02020603050405020304" pitchFamily="18" charset="0"/>
              </a:rPr>
              <a:t>bij</a:t>
            </a:r>
            <a:r>
              <a:rPr lang="en-US" altLang="nl-BE" sz="1100" dirty="0"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nl-BE" sz="1100" dirty="0" err="1">
                <a:latin typeface="Calibri" panose="020F0502020204030204" pitchFamily="34" charset="0"/>
                <a:cs typeface="Times New Roman" panose="02020603050405020304" pitchFamily="18" charset="0"/>
              </a:rPr>
              <a:t>kerkingang</a:t>
            </a:r>
            <a:endParaRPr lang="en-US" altLang="nl-BE" sz="11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nl-BE" sz="11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nl-BE" sz="11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nl-BE" sz="1100" dirty="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52A523A8-91EE-428D-980D-C5E6A6E339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4696" y="2329536"/>
            <a:ext cx="8248915" cy="411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12638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2" descr="Afbeeldingsresultaat voor bloemtorens">
            <a:extLst>
              <a:ext uri="{FF2B5EF4-FFF2-40B4-BE49-F238E27FC236}">
                <a16:creationId xmlns:a16="http://schemas.microsoft.com/office/drawing/2014/main" id="{37B88940-915C-4205-9D1D-8A0F5BD122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12" y="67387"/>
            <a:ext cx="8960328" cy="6673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F1BF9829-4BA8-452A-B94C-B5123FEF1C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67649" y="1583001"/>
            <a:ext cx="5640855" cy="2676075"/>
          </a:xfrm>
          <a:prstGeom prst="rect">
            <a:avLst/>
          </a:prstGeom>
        </p:spPr>
      </p:pic>
      <p:sp>
        <p:nvSpPr>
          <p:cNvPr id="35" name="Rectangle 10">
            <a:extLst>
              <a:ext uri="{FF2B5EF4-FFF2-40B4-BE49-F238E27FC236}">
                <a16:creationId xmlns:a16="http://schemas.microsoft.com/office/drawing/2014/main" id="{E0FED774-D797-4685-898D-DF7DEAAF92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7535" y="1583001"/>
            <a:ext cx="3160329" cy="1291783"/>
          </a:xfrm>
          <a:prstGeom prst="rect">
            <a:avLst/>
          </a:prstGeom>
          <a:solidFill>
            <a:srgbClr val="A5312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eaLnBrk="1" hangingPunct="1">
              <a:lnSpc>
                <a:spcPct val="90000"/>
              </a:lnSpc>
            </a:pPr>
            <a:endParaRPr lang="nl-BE" sz="4400">
              <a:solidFill>
                <a:schemeClr val="tx2"/>
              </a:solidFill>
            </a:endParaRPr>
          </a:p>
        </p:txBody>
      </p:sp>
      <p:pic>
        <p:nvPicPr>
          <p:cNvPr id="5" name="Picture 4" descr="StadBrugge_RGB_NL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1959758" cy="1440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Line 5"/>
          <p:cNvSpPr>
            <a:spLocks noChangeShapeType="1"/>
          </p:cNvSpPr>
          <p:nvPr/>
        </p:nvSpPr>
        <p:spPr bwMode="auto">
          <a:xfrm>
            <a:off x="2286000" y="197024"/>
            <a:ext cx="0" cy="1295400"/>
          </a:xfrm>
          <a:prstGeom prst="line">
            <a:avLst/>
          </a:prstGeom>
          <a:noFill/>
          <a:ln w="12700">
            <a:solidFill>
              <a:srgbClr val="8AA1B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nl-BE"/>
          </a:p>
        </p:txBody>
      </p:sp>
      <p:sp>
        <p:nvSpPr>
          <p:cNvPr id="36" name="Rectangle 2">
            <a:extLst>
              <a:ext uri="{FF2B5EF4-FFF2-40B4-BE49-F238E27FC236}">
                <a16:creationId xmlns:a16="http://schemas.microsoft.com/office/drawing/2014/main" id="{0306BB32-5C94-48E2-8781-BE994AED188D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87535" y="1530737"/>
            <a:ext cx="3879418" cy="1676400"/>
          </a:xfrm>
          <a:solidFill>
            <a:srgbClr val="A53121">
              <a:alpha val="0"/>
            </a:srgbClr>
          </a:solidFill>
        </p:spPr>
        <p:txBody>
          <a:bodyPr/>
          <a:lstStyle/>
          <a:p>
            <a:pPr marL="342900" indent="-342900" algn="l">
              <a:lnSpc>
                <a:spcPct val="110000"/>
              </a:lnSpc>
              <a:buFont typeface="Wingdings" panose="05000000000000000000" pitchFamily="2" charset="2"/>
              <a:buChar char="Ø"/>
            </a:pPr>
            <a:r>
              <a:rPr lang="en-US" sz="2400" dirty="0" err="1">
                <a:solidFill>
                  <a:schemeClr val="bg1"/>
                </a:solidFill>
                <a:latin typeface="Verdana" pitchFamily="1" charset="0"/>
              </a:rPr>
              <a:t>Dudzele</a:t>
            </a:r>
            <a:br>
              <a:rPr lang="en-US" sz="2400" dirty="0">
                <a:solidFill>
                  <a:schemeClr val="bg1"/>
                </a:solidFill>
                <a:latin typeface="Verdana" pitchFamily="1" charset="0"/>
              </a:rPr>
            </a:br>
            <a:r>
              <a:rPr lang="en-US" sz="2400" dirty="0">
                <a:solidFill>
                  <a:schemeClr val="bg1"/>
                </a:solidFill>
                <a:latin typeface="Verdana" pitchFamily="1" charset="0"/>
              </a:rPr>
              <a:t>  </a:t>
            </a:r>
            <a:endParaRPr lang="en-US" sz="2000" dirty="0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>
          <a:xfrm>
            <a:off x="6974904" y="6304235"/>
            <a:ext cx="2133600" cy="365125"/>
          </a:xfrm>
        </p:spPr>
        <p:txBody>
          <a:bodyPr/>
          <a:lstStyle/>
          <a:p>
            <a:fld id="{11F7872E-219B-4840-B073-AFEC16D93830}" type="slidenum">
              <a:rPr lang="nl-BE" smtClean="0"/>
              <a:t>15</a:t>
            </a:fld>
            <a:endParaRPr lang="nl-BE" dirty="0"/>
          </a:p>
        </p:txBody>
      </p:sp>
      <p:sp>
        <p:nvSpPr>
          <p:cNvPr id="13" name="Tekstvak 2">
            <a:extLst>
              <a:ext uri="{FF2B5EF4-FFF2-40B4-BE49-F238E27FC236}">
                <a16:creationId xmlns:a16="http://schemas.microsoft.com/office/drawing/2014/main" id="{4BF9EDC0-C2A1-4B40-9F53-0EB773C22D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7535" y="3676382"/>
            <a:ext cx="3159342" cy="1120770"/>
          </a:xfrm>
          <a:prstGeom prst="rect">
            <a:avLst/>
          </a:prstGeom>
          <a:solidFill>
            <a:srgbClr val="F2F2F2"/>
          </a:solidFill>
          <a:ln w="12700">
            <a:solidFill>
              <a:srgbClr val="C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nl-BE" sz="11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171450" lvl="0" indent="-1714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nl-BE" sz="1100" dirty="0">
                <a:latin typeface="Calibri" panose="020F0502020204030204" pitchFamily="34" charset="0"/>
                <a:cs typeface="Times New Roman" panose="02020603050405020304" pitchFamily="18" charset="0"/>
              </a:rPr>
              <a:t>3 </a:t>
            </a:r>
            <a:r>
              <a:rPr lang="en-US" altLang="nl-BE" sz="1100" dirty="0" err="1">
                <a:latin typeface="Calibri" panose="020F0502020204030204" pitchFamily="34" charset="0"/>
                <a:cs typeface="Times New Roman" panose="02020603050405020304" pitchFamily="18" charset="0"/>
              </a:rPr>
              <a:t>bloemtorens</a:t>
            </a:r>
            <a:r>
              <a:rPr lang="en-US" altLang="nl-BE" sz="1100" dirty="0"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nl-BE" sz="1100" dirty="0" err="1">
                <a:latin typeface="Calibri" panose="020F0502020204030204" pitchFamily="34" charset="0"/>
                <a:cs typeface="Times New Roman" panose="02020603050405020304" pitchFamily="18" charset="0"/>
              </a:rPr>
              <a:t>kruispunt</a:t>
            </a:r>
            <a:r>
              <a:rPr lang="en-US" altLang="nl-BE" sz="1100" dirty="0"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nl-BE" sz="1100" dirty="0" err="1">
                <a:latin typeface="Calibri" panose="020F0502020204030204" pitchFamily="34" charset="0"/>
                <a:cs typeface="Times New Roman" panose="02020603050405020304" pitchFamily="18" charset="0"/>
              </a:rPr>
              <a:t>dorpsplein</a:t>
            </a:r>
            <a:r>
              <a:rPr lang="en-US" altLang="nl-BE" sz="1100" dirty="0">
                <a:latin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en-US" altLang="nl-BE" sz="1100" dirty="0" err="1">
                <a:latin typeface="Calibri" panose="020F0502020204030204" pitchFamily="34" charset="0"/>
                <a:cs typeface="Times New Roman" panose="02020603050405020304" pitchFamily="18" charset="0"/>
              </a:rPr>
              <a:t>sint</a:t>
            </a:r>
            <a:r>
              <a:rPr lang="en-US" altLang="nl-BE" sz="1100" dirty="0"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nl-BE" sz="1100" dirty="0" err="1">
                <a:latin typeface="Calibri" panose="020F0502020204030204" pitchFamily="34" charset="0"/>
                <a:cs typeface="Times New Roman" panose="02020603050405020304" pitchFamily="18" charset="0"/>
              </a:rPr>
              <a:t>lenaardstraat</a:t>
            </a:r>
            <a:endParaRPr lang="en-US" altLang="nl-BE" sz="11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nl-BE" sz="11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nl-BE" sz="1100" dirty="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Tekstvak 13">
            <a:extLst>
              <a:ext uri="{FF2B5EF4-FFF2-40B4-BE49-F238E27FC236}">
                <a16:creationId xmlns:a16="http://schemas.microsoft.com/office/drawing/2014/main" id="{62678BB3-3988-44CC-AF05-0CB14C4A0D4B}"/>
              </a:ext>
            </a:extLst>
          </p:cNvPr>
          <p:cNvSpPr txBox="1"/>
          <p:nvPr/>
        </p:nvSpPr>
        <p:spPr>
          <a:xfrm>
            <a:off x="187535" y="3022471"/>
            <a:ext cx="3159342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nl-BE" dirty="0" err="1"/>
              <a:t>Bestaade</a:t>
            </a:r>
            <a:r>
              <a:rPr lang="nl-BE" dirty="0"/>
              <a:t> situatie 2019</a:t>
            </a:r>
          </a:p>
        </p:txBody>
      </p:sp>
      <p:sp>
        <p:nvSpPr>
          <p:cNvPr id="19" name="Ster: 7 punten 18">
            <a:extLst>
              <a:ext uri="{FF2B5EF4-FFF2-40B4-BE49-F238E27FC236}">
                <a16:creationId xmlns:a16="http://schemas.microsoft.com/office/drawing/2014/main" id="{F3F19E50-1CE8-49A0-945D-E3A20B337F25}"/>
              </a:ext>
            </a:extLst>
          </p:cNvPr>
          <p:cNvSpPr/>
          <p:nvPr/>
        </p:nvSpPr>
        <p:spPr>
          <a:xfrm>
            <a:off x="6901449" y="2564903"/>
            <a:ext cx="103993" cy="77887"/>
          </a:xfrm>
          <a:prstGeom prst="star7">
            <a:avLst/>
          </a:prstGeom>
          <a:solidFill>
            <a:srgbClr val="FFC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sp>
        <p:nvSpPr>
          <p:cNvPr id="22" name="Ster: 7 punten 21">
            <a:extLst>
              <a:ext uri="{FF2B5EF4-FFF2-40B4-BE49-F238E27FC236}">
                <a16:creationId xmlns:a16="http://schemas.microsoft.com/office/drawing/2014/main" id="{7A9A961F-ABA4-43B9-A227-4DB21A80925F}"/>
              </a:ext>
            </a:extLst>
          </p:cNvPr>
          <p:cNvSpPr/>
          <p:nvPr/>
        </p:nvSpPr>
        <p:spPr>
          <a:xfrm>
            <a:off x="251520" y="3906766"/>
            <a:ext cx="103994" cy="117727"/>
          </a:xfrm>
          <a:prstGeom prst="star7">
            <a:avLst/>
          </a:prstGeom>
          <a:solidFill>
            <a:srgbClr val="FFC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sp>
        <p:nvSpPr>
          <p:cNvPr id="23" name="Ster: 7 punten 22">
            <a:extLst>
              <a:ext uri="{FF2B5EF4-FFF2-40B4-BE49-F238E27FC236}">
                <a16:creationId xmlns:a16="http://schemas.microsoft.com/office/drawing/2014/main" id="{47D563F1-6271-4AB4-9CE6-51898222FD6A}"/>
              </a:ext>
            </a:extLst>
          </p:cNvPr>
          <p:cNvSpPr/>
          <p:nvPr/>
        </p:nvSpPr>
        <p:spPr>
          <a:xfrm>
            <a:off x="6876844" y="2656111"/>
            <a:ext cx="103993" cy="77887"/>
          </a:xfrm>
          <a:prstGeom prst="star7">
            <a:avLst/>
          </a:prstGeom>
          <a:solidFill>
            <a:srgbClr val="FFC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sp>
        <p:nvSpPr>
          <p:cNvPr id="24" name="Ster: 7 punten 23">
            <a:extLst>
              <a:ext uri="{FF2B5EF4-FFF2-40B4-BE49-F238E27FC236}">
                <a16:creationId xmlns:a16="http://schemas.microsoft.com/office/drawing/2014/main" id="{7E3E66C8-D17B-4908-BC33-E20E3EB24430}"/>
              </a:ext>
            </a:extLst>
          </p:cNvPr>
          <p:cNvSpPr/>
          <p:nvPr/>
        </p:nvSpPr>
        <p:spPr>
          <a:xfrm>
            <a:off x="6996629" y="2603475"/>
            <a:ext cx="103993" cy="77887"/>
          </a:xfrm>
          <a:prstGeom prst="star7">
            <a:avLst/>
          </a:prstGeom>
          <a:solidFill>
            <a:srgbClr val="FFC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sp>
        <p:nvSpPr>
          <p:cNvPr id="15" name="Ster: 7 punten 14">
            <a:extLst>
              <a:ext uri="{FF2B5EF4-FFF2-40B4-BE49-F238E27FC236}">
                <a16:creationId xmlns:a16="http://schemas.microsoft.com/office/drawing/2014/main" id="{80650179-54AA-448C-9336-65EEF0C5289E}"/>
              </a:ext>
            </a:extLst>
          </p:cNvPr>
          <p:cNvSpPr/>
          <p:nvPr/>
        </p:nvSpPr>
        <p:spPr>
          <a:xfrm>
            <a:off x="4969533" y="2954180"/>
            <a:ext cx="215031" cy="223610"/>
          </a:xfrm>
          <a:prstGeom prst="star7">
            <a:avLst/>
          </a:prstGeom>
          <a:solidFill>
            <a:schemeClr val="accent4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3976814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Afbeeldingsresultaat voor bloemtorens">
            <a:extLst>
              <a:ext uri="{FF2B5EF4-FFF2-40B4-BE49-F238E27FC236}">
                <a16:creationId xmlns:a16="http://schemas.microsoft.com/office/drawing/2014/main" id="{76CBBB33-0838-4286-A69A-1098171CCB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12" y="67387"/>
            <a:ext cx="8960328" cy="6673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Rectangle 10">
            <a:extLst>
              <a:ext uri="{FF2B5EF4-FFF2-40B4-BE49-F238E27FC236}">
                <a16:creationId xmlns:a16="http://schemas.microsoft.com/office/drawing/2014/main" id="{E0FED774-D797-4685-898D-DF7DEAAF92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47766" y="197024"/>
            <a:ext cx="6138794" cy="1291783"/>
          </a:xfrm>
          <a:prstGeom prst="rect">
            <a:avLst/>
          </a:prstGeom>
          <a:solidFill>
            <a:srgbClr val="A5312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eaLnBrk="1" hangingPunct="1">
              <a:lnSpc>
                <a:spcPct val="90000"/>
              </a:lnSpc>
            </a:pPr>
            <a:endParaRPr lang="nl-BE" sz="4400">
              <a:solidFill>
                <a:schemeClr val="tx2"/>
              </a:solidFill>
            </a:endParaRPr>
          </a:p>
        </p:txBody>
      </p:sp>
      <p:pic>
        <p:nvPicPr>
          <p:cNvPr id="5" name="Picture 4" descr="StadBrugge_RGB_NL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1959758" cy="1440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Line 5"/>
          <p:cNvSpPr>
            <a:spLocks noChangeShapeType="1"/>
          </p:cNvSpPr>
          <p:nvPr/>
        </p:nvSpPr>
        <p:spPr bwMode="auto">
          <a:xfrm>
            <a:off x="2286000" y="197024"/>
            <a:ext cx="0" cy="1295400"/>
          </a:xfrm>
          <a:prstGeom prst="line">
            <a:avLst/>
          </a:prstGeom>
          <a:noFill/>
          <a:ln w="12700">
            <a:solidFill>
              <a:srgbClr val="8AA1B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nl-BE"/>
          </a:p>
        </p:txBody>
      </p:sp>
      <p:sp>
        <p:nvSpPr>
          <p:cNvPr id="36" name="Rectangle 2">
            <a:extLst>
              <a:ext uri="{FF2B5EF4-FFF2-40B4-BE49-F238E27FC236}">
                <a16:creationId xmlns:a16="http://schemas.microsoft.com/office/drawing/2014/main" id="{0306BB32-5C94-48E2-8781-BE994AED188D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2699792" y="197024"/>
            <a:ext cx="3879418" cy="1676400"/>
          </a:xfrm>
          <a:solidFill>
            <a:srgbClr val="A53121">
              <a:alpha val="0"/>
            </a:srgbClr>
          </a:solidFill>
        </p:spPr>
        <p:txBody>
          <a:bodyPr/>
          <a:lstStyle/>
          <a:p>
            <a:pPr marL="342900" indent="-342900" algn="l">
              <a:lnSpc>
                <a:spcPct val="110000"/>
              </a:lnSpc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bg1"/>
                </a:solidFill>
                <a:latin typeface="Verdana" pitchFamily="1" charset="0"/>
              </a:rPr>
              <a:t>Dudzele</a:t>
            </a:r>
            <a:br>
              <a:rPr lang="en-US" sz="2400" dirty="0">
                <a:solidFill>
                  <a:schemeClr val="bg1"/>
                </a:solidFill>
                <a:latin typeface="Verdana" pitchFamily="1" charset="0"/>
              </a:rPr>
            </a:br>
            <a:r>
              <a:rPr lang="en-US" sz="2400" dirty="0">
                <a:solidFill>
                  <a:schemeClr val="bg1"/>
                </a:solidFill>
                <a:latin typeface="Verdana" pitchFamily="1" charset="0"/>
              </a:rPr>
              <a:t>  </a:t>
            </a:r>
            <a:endParaRPr lang="en-US" sz="2000" dirty="0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>
          <a:xfrm>
            <a:off x="6974904" y="6304235"/>
            <a:ext cx="2133600" cy="365125"/>
          </a:xfrm>
        </p:spPr>
        <p:txBody>
          <a:bodyPr/>
          <a:lstStyle/>
          <a:p>
            <a:fld id="{11F7872E-219B-4840-B073-AFEC16D93830}" type="slidenum">
              <a:rPr lang="nl-BE" smtClean="0"/>
              <a:t>16</a:t>
            </a:fld>
            <a:endParaRPr lang="nl-BE" dirty="0"/>
          </a:p>
        </p:txBody>
      </p:sp>
      <p:sp>
        <p:nvSpPr>
          <p:cNvPr id="10" name="Tekstvak 2">
            <a:extLst>
              <a:ext uri="{FF2B5EF4-FFF2-40B4-BE49-F238E27FC236}">
                <a16:creationId xmlns:a16="http://schemas.microsoft.com/office/drawing/2014/main" id="{0425A86B-877B-4330-96DE-9110C796D6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9130" y="1636840"/>
            <a:ext cx="8125738" cy="496016"/>
          </a:xfrm>
          <a:prstGeom prst="rect">
            <a:avLst/>
          </a:prstGeom>
          <a:solidFill>
            <a:srgbClr val="F2F2F2"/>
          </a:solidFill>
          <a:ln w="12700">
            <a:solidFill>
              <a:srgbClr val="C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nl-BE" sz="11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171450" lvl="0" indent="-1714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nl-BE" sz="1100" dirty="0">
                <a:latin typeface="Calibri" panose="020F0502020204030204" pitchFamily="34" charset="0"/>
                <a:cs typeface="Times New Roman" panose="02020603050405020304" pitchFamily="18" charset="0"/>
              </a:rPr>
              <a:t>3 </a:t>
            </a:r>
            <a:r>
              <a:rPr lang="en-US" altLang="nl-BE" sz="1100" dirty="0" err="1">
                <a:latin typeface="Calibri" panose="020F0502020204030204" pitchFamily="34" charset="0"/>
                <a:cs typeface="Times New Roman" panose="02020603050405020304" pitchFamily="18" charset="0"/>
              </a:rPr>
              <a:t>bloemtorens</a:t>
            </a:r>
            <a:r>
              <a:rPr lang="en-US" altLang="nl-BE" sz="1100" dirty="0"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nl-BE" sz="1100" dirty="0" err="1">
                <a:latin typeface="Calibri" panose="020F0502020204030204" pitchFamily="34" charset="0"/>
                <a:cs typeface="Times New Roman" panose="02020603050405020304" pitchFamily="18" charset="0"/>
              </a:rPr>
              <a:t>kruispunt</a:t>
            </a:r>
            <a:r>
              <a:rPr lang="en-US" altLang="nl-BE" sz="1100" dirty="0"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nl-BE" sz="1100" dirty="0" err="1">
                <a:latin typeface="Calibri" panose="020F0502020204030204" pitchFamily="34" charset="0"/>
                <a:cs typeface="Times New Roman" panose="02020603050405020304" pitchFamily="18" charset="0"/>
              </a:rPr>
              <a:t>dorpsplein</a:t>
            </a:r>
            <a:r>
              <a:rPr lang="en-US" altLang="nl-BE" sz="1100" dirty="0">
                <a:latin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en-US" altLang="nl-BE" sz="1100" dirty="0" err="1">
                <a:latin typeface="Calibri" panose="020F0502020204030204" pitchFamily="34" charset="0"/>
                <a:cs typeface="Times New Roman" panose="02020603050405020304" pitchFamily="18" charset="0"/>
              </a:rPr>
              <a:t>sint</a:t>
            </a:r>
            <a:r>
              <a:rPr lang="en-US" altLang="nl-BE" sz="1100" dirty="0"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nl-BE" sz="1100" dirty="0" err="1">
                <a:latin typeface="Calibri" panose="020F0502020204030204" pitchFamily="34" charset="0"/>
                <a:cs typeface="Times New Roman" panose="02020603050405020304" pitchFamily="18" charset="0"/>
              </a:rPr>
              <a:t>lenaardstraat</a:t>
            </a:r>
            <a:endParaRPr lang="en-US" altLang="nl-BE" sz="11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nl-BE" sz="11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nl-BE" sz="11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nl-BE" sz="1100" dirty="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CD279FCD-7C89-43F6-84B0-57DD467A13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9131" y="2277272"/>
            <a:ext cx="8125738" cy="4378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68356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 descr="Afbeeldingsresultaat voor bloemtorens">
            <a:extLst>
              <a:ext uri="{FF2B5EF4-FFF2-40B4-BE49-F238E27FC236}">
                <a16:creationId xmlns:a16="http://schemas.microsoft.com/office/drawing/2014/main" id="{4629B135-A44D-4255-99C9-58D1AA9CAC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12" y="67387"/>
            <a:ext cx="8960328" cy="6673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Rectangle 10">
            <a:extLst>
              <a:ext uri="{FF2B5EF4-FFF2-40B4-BE49-F238E27FC236}">
                <a16:creationId xmlns:a16="http://schemas.microsoft.com/office/drawing/2014/main" id="{E0FED774-D797-4685-898D-DF7DEAAF92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7535" y="1583001"/>
            <a:ext cx="3160329" cy="1291783"/>
          </a:xfrm>
          <a:prstGeom prst="rect">
            <a:avLst/>
          </a:prstGeom>
          <a:solidFill>
            <a:srgbClr val="A5312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eaLnBrk="1" hangingPunct="1">
              <a:lnSpc>
                <a:spcPct val="90000"/>
              </a:lnSpc>
            </a:pPr>
            <a:endParaRPr lang="nl-BE" sz="4400">
              <a:solidFill>
                <a:schemeClr val="tx2"/>
              </a:solidFill>
            </a:endParaRPr>
          </a:p>
        </p:txBody>
      </p:sp>
      <p:pic>
        <p:nvPicPr>
          <p:cNvPr id="5" name="Picture 4" descr="StadBrugge_RGB_NL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1959758" cy="1440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Line 5"/>
          <p:cNvSpPr>
            <a:spLocks noChangeShapeType="1"/>
          </p:cNvSpPr>
          <p:nvPr/>
        </p:nvSpPr>
        <p:spPr bwMode="auto">
          <a:xfrm>
            <a:off x="2286000" y="197024"/>
            <a:ext cx="0" cy="1295400"/>
          </a:xfrm>
          <a:prstGeom prst="line">
            <a:avLst/>
          </a:prstGeom>
          <a:noFill/>
          <a:ln w="12700">
            <a:solidFill>
              <a:srgbClr val="8AA1B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nl-BE"/>
          </a:p>
        </p:txBody>
      </p:sp>
      <p:sp>
        <p:nvSpPr>
          <p:cNvPr id="36" name="Rectangle 2">
            <a:extLst>
              <a:ext uri="{FF2B5EF4-FFF2-40B4-BE49-F238E27FC236}">
                <a16:creationId xmlns:a16="http://schemas.microsoft.com/office/drawing/2014/main" id="{0306BB32-5C94-48E2-8781-BE994AED188D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87535" y="1530737"/>
            <a:ext cx="3879418" cy="1676400"/>
          </a:xfrm>
          <a:solidFill>
            <a:srgbClr val="A53121">
              <a:alpha val="0"/>
            </a:srgbClr>
          </a:solidFill>
        </p:spPr>
        <p:txBody>
          <a:bodyPr/>
          <a:lstStyle/>
          <a:p>
            <a:pPr marL="342900" indent="-342900" algn="l">
              <a:lnSpc>
                <a:spcPct val="110000"/>
              </a:lnSpc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bg1"/>
                </a:solidFill>
                <a:latin typeface="Verdana" pitchFamily="1" charset="0"/>
              </a:rPr>
              <a:t>Zeebrugge</a:t>
            </a:r>
            <a:br>
              <a:rPr lang="en-US" sz="2400" dirty="0">
                <a:solidFill>
                  <a:schemeClr val="bg1"/>
                </a:solidFill>
                <a:latin typeface="Verdana" pitchFamily="1" charset="0"/>
              </a:rPr>
            </a:br>
            <a:r>
              <a:rPr lang="en-US" sz="2400" dirty="0">
                <a:solidFill>
                  <a:schemeClr val="bg1"/>
                </a:solidFill>
                <a:latin typeface="Verdana" pitchFamily="1" charset="0"/>
              </a:rPr>
              <a:t>  </a:t>
            </a:r>
            <a:endParaRPr lang="en-US" sz="2000" dirty="0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>
          <a:xfrm>
            <a:off x="6974904" y="6304235"/>
            <a:ext cx="2133600" cy="365125"/>
          </a:xfrm>
        </p:spPr>
        <p:txBody>
          <a:bodyPr/>
          <a:lstStyle/>
          <a:p>
            <a:fld id="{11F7872E-219B-4840-B073-AFEC16D93830}" type="slidenum">
              <a:rPr lang="nl-BE" smtClean="0"/>
              <a:t>17</a:t>
            </a:fld>
            <a:endParaRPr lang="nl-BE" dirty="0"/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7DF942A0-B1E1-4080-821D-5AE8D6228763}"/>
              </a:ext>
            </a:extLst>
          </p:cNvPr>
          <p:cNvSpPr txBox="1"/>
          <p:nvPr/>
        </p:nvSpPr>
        <p:spPr>
          <a:xfrm>
            <a:off x="187535" y="3022471"/>
            <a:ext cx="3160328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nl-BE" dirty="0"/>
              <a:t>NIEUW 2020</a:t>
            </a:r>
          </a:p>
        </p:txBody>
      </p:sp>
      <p:sp>
        <p:nvSpPr>
          <p:cNvPr id="20" name="Tekstvak 2">
            <a:extLst>
              <a:ext uri="{FF2B5EF4-FFF2-40B4-BE49-F238E27FC236}">
                <a16:creationId xmlns:a16="http://schemas.microsoft.com/office/drawing/2014/main" id="{E7F69245-AED5-4B48-A24C-F6B3362A63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7534" y="3645024"/>
            <a:ext cx="3160327" cy="718849"/>
          </a:xfrm>
          <a:prstGeom prst="rect">
            <a:avLst/>
          </a:prstGeom>
          <a:solidFill>
            <a:srgbClr val="F2F2F2"/>
          </a:solidFill>
          <a:ln w="12700">
            <a:solidFill>
              <a:srgbClr val="C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nl-BE" sz="11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171450" lvl="0" indent="-1714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nl-BE" sz="1100" dirty="0">
                <a:latin typeface="Calibri" panose="020F0502020204030204" pitchFamily="34" charset="0"/>
                <a:cs typeface="Times New Roman" panose="02020603050405020304" pitchFamily="18" charset="0"/>
              </a:rPr>
              <a:t>2 </a:t>
            </a:r>
            <a:r>
              <a:rPr lang="en-US" altLang="nl-BE" sz="1100" dirty="0" err="1">
                <a:latin typeface="Calibri" panose="020F0502020204030204" pitchFamily="34" charset="0"/>
                <a:cs typeface="Times New Roman" panose="02020603050405020304" pitchFamily="18" charset="0"/>
              </a:rPr>
              <a:t>bloemtorens</a:t>
            </a:r>
            <a:r>
              <a:rPr lang="en-US" altLang="nl-BE" sz="1100" dirty="0"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nl-BE" sz="1100" dirty="0" err="1">
                <a:latin typeface="Calibri" panose="020F0502020204030204" pitchFamily="34" charset="0"/>
                <a:cs typeface="Times New Roman" panose="02020603050405020304" pitchFamily="18" charset="0"/>
              </a:rPr>
              <a:t>aan</a:t>
            </a:r>
            <a:r>
              <a:rPr lang="en-US" altLang="nl-BE" sz="1100" dirty="0"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nl-BE" sz="1100" dirty="0" err="1">
                <a:latin typeface="Calibri" panose="020F0502020204030204" pitchFamily="34" charset="0"/>
                <a:cs typeface="Times New Roman" panose="02020603050405020304" pitchFamily="18" charset="0"/>
              </a:rPr>
              <a:t>plein</a:t>
            </a:r>
            <a:r>
              <a:rPr lang="en-US" altLang="nl-BE" sz="1100" dirty="0"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nl-BE" sz="1100" dirty="0" err="1">
                <a:latin typeface="Calibri" panose="020F0502020204030204" pitchFamily="34" charset="0"/>
                <a:cs typeface="Times New Roman" panose="02020603050405020304" pitchFamily="18" charset="0"/>
              </a:rPr>
              <a:t>stella</a:t>
            </a:r>
            <a:r>
              <a:rPr lang="en-US" altLang="nl-BE" sz="1100" dirty="0">
                <a:latin typeface="Calibri" panose="020F0502020204030204" pitchFamily="34" charset="0"/>
                <a:cs typeface="Times New Roman" panose="02020603050405020304" pitchFamily="18" charset="0"/>
              </a:rPr>
              <a:t> marris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nl-BE" sz="11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nl-BE" sz="11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nl-BE" sz="1100" dirty="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621CCCE5-B7B7-4A3B-8C5C-7C4047F522C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28569" r="-1"/>
          <a:stretch/>
        </p:blipFill>
        <p:spPr>
          <a:xfrm>
            <a:off x="3426645" y="1583001"/>
            <a:ext cx="5590083" cy="3873231"/>
          </a:xfrm>
          <a:prstGeom prst="rect">
            <a:avLst/>
          </a:prstGeom>
        </p:spPr>
      </p:pic>
      <p:sp>
        <p:nvSpPr>
          <p:cNvPr id="15" name="Ster: 7 punten 14">
            <a:extLst>
              <a:ext uri="{FF2B5EF4-FFF2-40B4-BE49-F238E27FC236}">
                <a16:creationId xmlns:a16="http://schemas.microsoft.com/office/drawing/2014/main" id="{8D81C319-05FA-4098-89A1-E6C698CA268C}"/>
              </a:ext>
            </a:extLst>
          </p:cNvPr>
          <p:cNvSpPr/>
          <p:nvPr/>
        </p:nvSpPr>
        <p:spPr>
          <a:xfrm>
            <a:off x="5436096" y="3706871"/>
            <a:ext cx="72008" cy="117727"/>
          </a:xfrm>
          <a:prstGeom prst="star7">
            <a:avLst/>
          </a:prstGeom>
          <a:solidFill>
            <a:srgbClr val="FFC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sp>
        <p:nvSpPr>
          <p:cNvPr id="18" name="Ster: 7 punten 17">
            <a:extLst>
              <a:ext uri="{FF2B5EF4-FFF2-40B4-BE49-F238E27FC236}">
                <a16:creationId xmlns:a16="http://schemas.microsoft.com/office/drawing/2014/main" id="{B89109FE-BDB8-4F88-833E-87E35C0B208D}"/>
              </a:ext>
            </a:extLst>
          </p:cNvPr>
          <p:cNvSpPr/>
          <p:nvPr/>
        </p:nvSpPr>
        <p:spPr>
          <a:xfrm>
            <a:off x="5378394" y="3817998"/>
            <a:ext cx="72008" cy="117727"/>
          </a:xfrm>
          <a:prstGeom prst="star7">
            <a:avLst/>
          </a:prstGeom>
          <a:solidFill>
            <a:srgbClr val="FFC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sp>
        <p:nvSpPr>
          <p:cNvPr id="19" name="Ster: 7 punten 18">
            <a:extLst>
              <a:ext uri="{FF2B5EF4-FFF2-40B4-BE49-F238E27FC236}">
                <a16:creationId xmlns:a16="http://schemas.microsoft.com/office/drawing/2014/main" id="{F53D1E00-6799-4163-98CD-5008867350A2}"/>
              </a:ext>
            </a:extLst>
          </p:cNvPr>
          <p:cNvSpPr/>
          <p:nvPr/>
        </p:nvSpPr>
        <p:spPr>
          <a:xfrm>
            <a:off x="251520" y="3886989"/>
            <a:ext cx="72008" cy="117727"/>
          </a:xfrm>
          <a:prstGeom prst="star7">
            <a:avLst/>
          </a:prstGeom>
          <a:solidFill>
            <a:srgbClr val="FFC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3063302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Afbeeldingsresultaat voor bloemtorens">
            <a:extLst>
              <a:ext uri="{FF2B5EF4-FFF2-40B4-BE49-F238E27FC236}">
                <a16:creationId xmlns:a16="http://schemas.microsoft.com/office/drawing/2014/main" id="{2A3F6DC3-441B-42BA-90F9-1FCFF886C8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12" y="67387"/>
            <a:ext cx="8960328" cy="6673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Rectangle 10">
            <a:extLst>
              <a:ext uri="{FF2B5EF4-FFF2-40B4-BE49-F238E27FC236}">
                <a16:creationId xmlns:a16="http://schemas.microsoft.com/office/drawing/2014/main" id="{E0FED774-D797-4685-898D-DF7DEAAF92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47766" y="197024"/>
            <a:ext cx="6138794" cy="1291783"/>
          </a:xfrm>
          <a:prstGeom prst="rect">
            <a:avLst/>
          </a:prstGeom>
          <a:solidFill>
            <a:srgbClr val="A5312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eaLnBrk="1" hangingPunct="1">
              <a:lnSpc>
                <a:spcPct val="90000"/>
              </a:lnSpc>
            </a:pPr>
            <a:endParaRPr lang="nl-BE" sz="4400">
              <a:solidFill>
                <a:schemeClr val="tx2"/>
              </a:solidFill>
            </a:endParaRPr>
          </a:p>
        </p:txBody>
      </p:sp>
      <p:pic>
        <p:nvPicPr>
          <p:cNvPr id="5" name="Picture 4" descr="StadBrugge_RGB_NL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1959758" cy="1440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Line 5"/>
          <p:cNvSpPr>
            <a:spLocks noChangeShapeType="1"/>
          </p:cNvSpPr>
          <p:nvPr/>
        </p:nvSpPr>
        <p:spPr bwMode="auto">
          <a:xfrm>
            <a:off x="2286000" y="197024"/>
            <a:ext cx="0" cy="1295400"/>
          </a:xfrm>
          <a:prstGeom prst="line">
            <a:avLst/>
          </a:prstGeom>
          <a:noFill/>
          <a:ln w="12700">
            <a:solidFill>
              <a:srgbClr val="8AA1B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nl-BE"/>
          </a:p>
        </p:txBody>
      </p:sp>
      <p:sp>
        <p:nvSpPr>
          <p:cNvPr id="36" name="Rectangle 2">
            <a:extLst>
              <a:ext uri="{FF2B5EF4-FFF2-40B4-BE49-F238E27FC236}">
                <a16:creationId xmlns:a16="http://schemas.microsoft.com/office/drawing/2014/main" id="{0306BB32-5C94-48E2-8781-BE994AED188D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2699792" y="197024"/>
            <a:ext cx="3879418" cy="1676400"/>
          </a:xfrm>
          <a:solidFill>
            <a:srgbClr val="A53121">
              <a:alpha val="0"/>
            </a:srgbClr>
          </a:solidFill>
        </p:spPr>
        <p:txBody>
          <a:bodyPr/>
          <a:lstStyle/>
          <a:p>
            <a:pPr algn="l">
              <a:lnSpc>
                <a:spcPct val="110000"/>
              </a:lnSpc>
            </a:pPr>
            <a:r>
              <a:rPr lang="en-US" sz="2400" dirty="0">
                <a:solidFill>
                  <a:schemeClr val="bg1"/>
                </a:solidFill>
                <a:latin typeface="Verdana" pitchFamily="1" charset="0"/>
              </a:rPr>
              <a:t>NIEUW</a:t>
            </a:r>
            <a:br>
              <a:rPr lang="en-US" sz="2400" dirty="0">
                <a:solidFill>
                  <a:schemeClr val="bg1"/>
                </a:solidFill>
                <a:latin typeface="Verdana" pitchFamily="1" charset="0"/>
              </a:rPr>
            </a:br>
            <a:r>
              <a:rPr lang="en-US" sz="2400" dirty="0">
                <a:solidFill>
                  <a:schemeClr val="bg1"/>
                </a:solidFill>
                <a:latin typeface="Verdana" pitchFamily="1" charset="0"/>
              </a:rPr>
              <a:t>Zeebrugge</a:t>
            </a:r>
            <a:br>
              <a:rPr lang="en-US" sz="2400" dirty="0">
                <a:solidFill>
                  <a:schemeClr val="bg1"/>
                </a:solidFill>
                <a:latin typeface="Verdana" pitchFamily="1" charset="0"/>
              </a:rPr>
            </a:br>
            <a:r>
              <a:rPr lang="en-US" sz="2400" dirty="0">
                <a:solidFill>
                  <a:schemeClr val="bg1"/>
                </a:solidFill>
                <a:latin typeface="Verdana" pitchFamily="1" charset="0"/>
              </a:rPr>
              <a:t>  </a:t>
            </a:r>
            <a:endParaRPr lang="en-US" sz="2000" dirty="0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>
          <a:xfrm>
            <a:off x="6974904" y="6304235"/>
            <a:ext cx="2133600" cy="365125"/>
          </a:xfrm>
        </p:spPr>
        <p:txBody>
          <a:bodyPr/>
          <a:lstStyle/>
          <a:p>
            <a:fld id="{11F7872E-219B-4840-B073-AFEC16D93830}" type="slidenum">
              <a:rPr lang="nl-BE" smtClean="0"/>
              <a:t>18</a:t>
            </a:fld>
            <a:endParaRPr lang="nl-BE" dirty="0"/>
          </a:p>
        </p:txBody>
      </p:sp>
      <p:sp>
        <p:nvSpPr>
          <p:cNvPr id="10" name="Tekstvak 2">
            <a:extLst>
              <a:ext uri="{FF2B5EF4-FFF2-40B4-BE49-F238E27FC236}">
                <a16:creationId xmlns:a16="http://schemas.microsoft.com/office/drawing/2014/main" id="{0425A86B-877B-4330-96DE-9110C796D6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7258" y="1636840"/>
            <a:ext cx="8059302" cy="450199"/>
          </a:xfrm>
          <a:prstGeom prst="rect">
            <a:avLst/>
          </a:prstGeom>
          <a:solidFill>
            <a:srgbClr val="F2F2F2"/>
          </a:solidFill>
          <a:ln w="12700">
            <a:solidFill>
              <a:srgbClr val="C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nl-BE" sz="11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171450" lvl="0" indent="-1714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nl-BE" sz="1100" dirty="0">
                <a:latin typeface="Calibri" panose="020F0502020204030204" pitchFamily="34" charset="0"/>
                <a:cs typeface="Times New Roman" panose="02020603050405020304" pitchFamily="18" charset="0"/>
              </a:rPr>
              <a:t>2 </a:t>
            </a:r>
            <a:r>
              <a:rPr lang="en-US" altLang="nl-BE" sz="1100" dirty="0" err="1">
                <a:latin typeface="Calibri" panose="020F0502020204030204" pitchFamily="34" charset="0"/>
                <a:cs typeface="Times New Roman" panose="02020603050405020304" pitchFamily="18" charset="0"/>
              </a:rPr>
              <a:t>bloemtorens</a:t>
            </a:r>
            <a:r>
              <a:rPr lang="en-US" altLang="nl-BE" sz="1100" dirty="0"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nl-BE" sz="1100" dirty="0" err="1">
                <a:latin typeface="Calibri" panose="020F0502020204030204" pitchFamily="34" charset="0"/>
                <a:cs typeface="Times New Roman" panose="02020603050405020304" pitchFamily="18" charset="0"/>
              </a:rPr>
              <a:t>aan</a:t>
            </a:r>
            <a:r>
              <a:rPr lang="en-US" altLang="nl-BE" sz="1100" dirty="0"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nl-BE" sz="1100" dirty="0" err="1">
                <a:latin typeface="Calibri" panose="020F0502020204030204" pitchFamily="34" charset="0"/>
                <a:cs typeface="Times New Roman" panose="02020603050405020304" pitchFamily="18" charset="0"/>
              </a:rPr>
              <a:t>plein</a:t>
            </a:r>
            <a:r>
              <a:rPr lang="en-US" altLang="nl-BE" sz="1100" dirty="0"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nl-BE" sz="1100" dirty="0" err="1">
                <a:latin typeface="Calibri" panose="020F0502020204030204" pitchFamily="34" charset="0"/>
                <a:cs typeface="Times New Roman" panose="02020603050405020304" pitchFamily="18" charset="0"/>
              </a:rPr>
              <a:t>stella</a:t>
            </a:r>
            <a:r>
              <a:rPr lang="en-US" altLang="nl-BE" sz="1100" dirty="0">
                <a:latin typeface="Calibri" panose="020F0502020204030204" pitchFamily="34" charset="0"/>
                <a:cs typeface="Times New Roman" panose="02020603050405020304" pitchFamily="18" charset="0"/>
              </a:rPr>
              <a:t> marris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nl-BE" sz="11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nl-BE" sz="11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nl-BE" sz="1100" dirty="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3BABDA2B-C2A2-464E-88F4-A9E03579F5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7258" y="2283719"/>
            <a:ext cx="8089483" cy="4321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55771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" descr="Afbeeldingsresultaat voor bloemtorens">
            <a:extLst>
              <a:ext uri="{FF2B5EF4-FFF2-40B4-BE49-F238E27FC236}">
                <a16:creationId xmlns:a16="http://schemas.microsoft.com/office/drawing/2014/main" id="{58890959-01BD-4A6C-B8CB-F0E156B206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12" y="67387"/>
            <a:ext cx="8960328" cy="6673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Rectangle 10">
            <a:extLst>
              <a:ext uri="{FF2B5EF4-FFF2-40B4-BE49-F238E27FC236}">
                <a16:creationId xmlns:a16="http://schemas.microsoft.com/office/drawing/2014/main" id="{E0FED774-D797-4685-898D-DF7DEAAF92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7535" y="1583001"/>
            <a:ext cx="3160329" cy="1291783"/>
          </a:xfrm>
          <a:prstGeom prst="rect">
            <a:avLst/>
          </a:prstGeom>
          <a:solidFill>
            <a:srgbClr val="A5312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eaLnBrk="1" hangingPunct="1">
              <a:lnSpc>
                <a:spcPct val="90000"/>
              </a:lnSpc>
            </a:pPr>
            <a:endParaRPr lang="nl-BE" sz="4400">
              <a:solidFill>
                <a:schemeClr val="tx2"/>
              </a:solidFill>
            </a:endParaRPr>
          </a:p>
        </p:txBody>
      </p:sp>
      <p:pic>
        <p:nvPicPr>
          <p:cNvPr id="5" name="Picture 4" descr="StadBrugge_RGB_NL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1959758" cy="1440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Line 5"/>
          <p:cNvSpPr>
            <a:spLocks noChangeShapeType="1"/>
          </p:cNvSpPr>
          <p:nvPr/>
        </p:nvSpPr>
        <p:spPr bwMode="auto">
          <a:xfrm>
            <a:off x="2286000" y="197024"/>
            <a:ext cx="0" cy="1295400"/>
          </a:xfrm>
          <a:prstGeom prst="line">
            <a:avLst/>
          </a:prstGeom>
          <a:noFill/>
          <a:ln w="12700">
            <a:solidFill>
              <a:srgbClr val="8AA1B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nl-BE"/>
          </a:p>
        </p:txBody>
      </p:sp>
      <p:sp>
        <p:nvSpPr>
          <p:cNvPr id="36" name="Rectangle 2">
            <a:extLst>
              <a:ext uri="{FF2B5EF4-FFF2-40B4-BE49-F238E27FC236}">
                <a16:creationId xmlns:a16="http://schemas.microsoft.com/office/drawing/2014/main" id="{0306BB32-5C94-48E2-8781-BE994AED188D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87535" y="1530737"/>
            <a:ext cx="3879418" cy="1676400"/>
          </a:xfrm>
          <a:solidFill>
            <a:srgbClr val="A53121">
              <a:alpha val="0"/>
            </a:srgbClr>
          </a:solidFill>
        </p:spPr>
        <p:txBody>
          <a:bodyPr/>
          <a:lstStyle/>
          <a:p>
            <a:pPr marL="342900" indent="-342900" algn="l">
              <a:lnSpc>
                <a:spcPct val="110000"/>
              </a:lnSpc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bg1"/>
                </a:solidFill>
                <a:latin typeface="Verdana" pitchFamily="1" charset="0"/>
              </a:rPr>
              <a:t>Zeebrugge</a:t>
            </a:r>
            <a:br>
              <a:rPr lang="en-US" sz="2400" dirty="0">
                <a:solidFill>
                  <a:schemeClr val="bg1"/>
                </a:solidFill>
                <a:latin typeface="Verdana" pitchFamily="1" charset="0"/>
              </a:rPr>
            </a:br>
            <a:r>
              <a:rPr lang="en-US" sz="2400" dirty="0">
                <a:solidFill>
                  <a:schemeClr val="bg1"/>
                </a:solidFill>
                <a:latin typeface="Verdana" pitchFamily="1" charset="0"/>
              </a:rPr>
              <a:t>  </a:t>
            </a:r>
            <a:endParaRPr lang="en-US" sz="2000" dirty="0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>
          <a:xfrm>
            <a:off x="6974904" y="6304235"/>
            <a:ext cx="2133600" cy="365125"/>
          </a:xfrm>
        </p:spPr>
        <p:txBody>
          <a:bodyPr/>
          <a:lstStyle/>
          <a:p>
            <a:fld id="{11F7872E-219B-4840-B073-AFEC16D93830}" type="slidenum">
              <a:rPr lang="nl-BE" smtClean="0"/>
              <a:t>19</a:t>
            </a:fld>
            <a:endParaRPr lang="nl-BE" dirty="0"/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7DF942A0-B1E1-4080-821D-5AE8D6228763}"/>
              </a:ext>
            </a:extLst>
          </p:cNvPr>
          <p:cNvSpPr txBox="1"/>
          <p:nvPr/>
        </p:nvSpPr>
        <p:spPr>
          <a:xfrm>
            <a:off x="187535" y="3022471"/>
            <a:ext cx="3160328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nl-BE" dirty="0"/>
              <a:t>NIEUW 2020</a:t>
            </a:r>
          </a:p>
        </p:txBody>
      </p:sp>
      <p:sp>
        <p:nvSpPr>
          <p:cNvPr id="20" name="Tekstvak 2">
            <a:extLst>
              <a:ext uri="{FF2B5EF4-FFF2-40B4-BE49-F238E27FC236}">
                <a16:creationId xmlns:a16="http://schemas.microsoft.com/office/drawing/2014/main" id="{E7F69245-AED5-4B48-A24C-F6B3362A63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7534" y="3645025"/>
            <a:ext cx="3160327" cy="576064"/>
          </a:xfrm>
          <a:prstGeom prst="rect">
            <a:avLst/>
          </a:prstGeom>
          <a:solidFill>
            <a:srgbClr val="F2F2F2"/>
          </a:solidFill>
          <a:ln w="12700">
            <a:solidFill>
              <a:srgbClr val="C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nl-BE" sz="11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171450" lvl="0" indent="-1714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nl-BE" sz="1100" dirty="0">
                <a:latin typeface="Calibri" panose="020F0502020204030204" pitchFamily="34" charset="0"/>
                <a:cs typeface="Times New Roman" panose="02020603050405020304" pitchFamily="18" charset="0"/>
              </a:rPr>
              <a:t>2 </a:t>
            </a:r>
            <a:r>
              <a:rPr lang="en-US" altLang="nl-BE" sz="1100" dirty="0" err="1">
                <a:latin typeface="Calibri" panose="020F0502020204030204" pitchFamily="34" charset="0"/>
                <a:cs typeface="Times New Roman" panose="02020603050405020304" pitchFamily="18" charset="0"/>
              </a:rPr>
              <a:t>bloemtorens</a:t>
            </a:r>
            <a:r>
              <a:rPr lang="en-US" altLang="nl-BE" sz="1100" dirty="0"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nl-BE" sz="1100" dirty="0" err="1">
                <a:latin typeface="Calibri" panose="020F0502020204030204" pitchFamily="34" charset="0"/>
                <a:cs typeface="Times New Roman" panose="02020603050405020304" pitchFamily="18" charset="0"/>
              </a:rPr>
              <a:t>sint</a:t>
            </a:r>
            <a:r>
              <a:rPr lang="en-US" altLang="nl-BE" sz="1100" dirty="0"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nl-BE" sz="1100" dirty="0" err="1">
                <a:latin typeface="Calibri" panose="020F0502020204030204" pitchFamily="34" charset="0"/>
                <a:cs typeface="Times New Roman" panose="02020603050405020304" pitchFamily="18" charset="0"/>
              </a:rPr>
              <a:t>donaaskerk</a:t>
            </a:r>
            <a:endParaRPr lang="en-US" altLang="nl-BE" sz="11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nl-BE" sz="1100" dirty="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CF446936-DD83-4505-93C0-A66795FB26C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23306"/>
          <a:stretch/>
        </p:blipFill>
        <p:spPr>
          <a:xfrm>
            <a:off x="3517428" y="1583001"/>
            <a:ext cx="5457783" cy="3986495"/>
          </a:xfrm>
          <a:prstGeom prst="rect">
            <a:avLst/>
          </a:prstGeom>
        </p:spPr>
      </p:pic>
      <p:sp>
        <p:nvSpPr>
          <p:cNvPr id="16" name="Ster: 7 punten 15">
            <a:extLst>
              <a:ext uri="{FF2B5EF4-FFF2-40B4-BE49-F238E27FC236}">
                <a16:creationId xmlns:a16="http://schemas.microsoft.com/office/drawing/2014/main" id="{5D6EC2CD-BE7C-49DA-87EC-35C54C1D0366}"/>
              </a:ext>
            </a:extLst>
          </p:cNvPr>
          <p:cNvSpPr/>
          <p:nvPr/>
        </p:nvSpPr>
        <p:spPr>
          <a:xfrm>
            <a:off x="6174311" y="3645024"/>
            <a:ext cx="72008" cy="117727"/>
          </a:xfrm>
          <a:prstGeom prst="star7">
            <a:avLst/>
          </a:prstGeom>
          <a:solidFill>
            <a:srgbClr val="FFC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sp>
        <p:nvSpPr>
          <p:cNvPr id="18" name="Ster: 7 punten 17">
            <a:extLst>
              <a:ext uri="{FF2B5EF4-FFF2-40B4-BE49-F238E27FC236}">
                <a16:creationId xmlns:a16="http://schemas.microsoft.com/office/drawing/2014/main" id="{6A1AAD75-FE6B-4149-BEAE-2F168DC13127}"/>
              </a:ext>
            </a:extLst>
          </p:cNvPr>
          <p:cNvSpPr/>
          <p:nvPr/>
        </p:nvSpPr>
        <p:spPr>
          <a:xfrm>
            <a:off x="6138307" y="3843388"/>
            <a:ext cx="72008" cy="117727"/>
          </a:xfrm>
          <a:prstGeom prst="star7">
            <a:avLst/>
          </a:prstGeom>
          <a:solidFill>
            <a:srgbClr val="FFC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sp>
        <p:nvSpPr>
          <p:cNvPr id="19" name="Ster: 7 punten 18">
            <a:extLst>
              <a:ext uri="{FF2B5EF4-FFF2-40B4-BE49-F238E27FC236}">
                <a16:creationId xmlns:a16="http://schemas.microsoft.com/office/drawing/2014/main" id="{0F4D2010-0A50-4D0C-8E40-806B3E319038}"/>
              </a:ext>
            </a:extLst>
          </p:cNvPr>
          <p:cNvSpPr/>
          <p:nvPr/>
        </p:nvSpPr>
        <p:spPr>
          <a:xfrm>
            <a:off x="246512" y="3848569"/>
            <a:ext cx="72008" cy="117727"/>
          </a:xfrm>
          <a:prstGeom prst="star7">
            <a:avLst/>
          </a:prstGeom>
          <a:solidFill>
            <a:srgbClr val="FFC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1922767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Afbeeldingsresultaat voor bloemtorens">
            <a:extLst>
              <a:ext uri="{FF2B5EF4-FFF2-40B4-BE49-F238E27FC236}">
                <a16:creationId xmlns:a16="http://schemas.microsoft.com/office/drawing/2014/main" id="{9C98B4D9-F687-445B-8BF3-A17154A2F6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12" y="67387"/>
            <a:ext cx="8960328" cy="6673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Rectangle 10">
            <a:extLst>
              <a:ext uri="{FF2B5EF4-FFF2-40B4-BE49-F238E27FC236}">
                <a16:creationId xmlns:a16="http://schemas.microsoft.com/office/drawing/2014/main" id="{E0FED774-D797-4685-898D-DF7DEAAF92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96845" y="215674"/>
            <a:ext cx="6341033" cy="1291783"/>
          </a:xfrm>
          <a:prstGeom prst="rect">
            <a:avLst/>
          </a:prstGeom>
          <a:solidFill>
            <a:srgbClr val="A5312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eaLnBrk="1" hangingPunct="1">
              <a:lnSpc>
                <a:spcPct val="90000"/>
              </a:lnSpc>
            </a:pPr>
            <a:endParaRPr lang="nl-BE" sz="4400">
              <a:solidFill>
                <a:schemeClr val="tx2"/>
              </a:solidFill>
            </a:endParaRPr>
          </a:p>
        </p:txBody>
      </p:sp>
      <p:pic>
        <p:nvPicPr>
          <p:cNvPr id="5" name="Picture 4" descr="StadBrugge_RGB_NL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1959758" cy="1440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Line 5"/>
          <p:cNvSpPr>
            <a:spLocks noChangeShapeType="1"/>
          </p:cNvSpPr>
          <p:nvPr/>
        </p:nvSpPr>
        <p:spPr bwMode="auto">
          <a:xfrm>
            <a:off x="2286000" y="197024"/>
            <a:ext cx="0" cy="1295400"/>
          </a:xfrm>
          <a:prstGeom prst="line">
            <a:avLst/>
          </a:prstGeom>
          <a:noFill/>
          <a:ln w="12700">
            <a:solidFill>
              <a:srgbClr val="8AA1B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>
          <a:xfrm>
            <a:off x="6974904" y="6304235"/>
            <a:ext cx="2133600" cy="365125"/>
          </a:xfrm>
        </p:spPr>
        <p:txBody>
          <a:bodyPr/>
          <a:lstStyle/>
          <a:p>
            <a:fld id="{11F7872E-219B-4840-B073-AFEC16D93830}" type="slidenum">
              <a:rPr lang="nl-BE" smtClean="0"/>
              <a:t>2</a:t>
            </a:fld>
            <a:endParaRPr lang="nl-BE" dirty="0"/>
          </a:p>
        </p:txBody>
      </p:sp>
      <p:sp>
        <p:nvSpPr>
          <p:cNvPr id="10" name="Tekstvak 2">
            <a:extLst>
              <a:ext uri="{FF2B5EF4-FFF2-40B4-BE49-F238E27FC236}">
                <a16:creationId xmlns:a16="http://schemas.microsoft.com/office/drawing/2014/main" id="{0425A86B-877B-4330-96DE-9110C796D6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608" y="1800772"/>
            <a:ext cx="6467613" cy="4148508"/>
          </a:xfrm>
          <a:prstGeom prst="rect">
            <a:avLst/>
          </a:prstGeom>
          <a:solidFill>
            <a:srgbClr val="F2F2F2"/>
          </a:solidFill>
          <a:ln w="12700">
            <a:solidFill>
              <a:srgbClr val="C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nl-BE" sz="2000" b="1" dirty="0"/>
              <a:t>Tot 2019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nl-BE" sz="2000" dirty="0"/>
              <a:t>20 bloemtorens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nl-BE" sz="2000" dirty="0"/>
              <a:t>Enkel in Noordelijke deelgemeentes van Brugge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nl-BE" sz="2000" dirty="0"/>
          </a:p>
          <a:p>
            <a:r>
              <a:rPr lang="nl-BE" sz="2000" b="1" dirty="0"/>
              <a:t>2020</a:t>
            </a:r>
          </a:p>
          <a:p>
            <a:endParaRPr lang="nl-BE" sz="20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l-BE" sz="2000" dirty="0"/>
              <a:t>VERDUBBELING naar 40 bloemtorens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l-BE" sz="2000" dirty="0"/>
              <a:t>Nu ook in centrum van Brugge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l-BE" sz="2000" dirty="0"/>
              <a:t>Investeringskost 2020: 29.136 euro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l-BE" sz="2000" dirty="0"/>
              <a:t>Jaarlijkse kost vullen en kweek door externe partner: 12.100 euro</a:t>
            </a:r>
          </a:p>
          <a:p>
            <a:endParaRPr lang="nl-BE" sz="2000" dirty="0"/>
          </a:p>
          <a:p>
            <a:r>
              <a:rPr lang="nl-BE" sz="2000" dirty="0"/>
              <a:t>Totaal 2020: 41.236 euro.</a:t>
            </a:r>
          </a:p>
          <a:p>
            <a:endParaRPr lang="nl-BE" sz="1100" dirty="0"/>
          </a:p>
          <a:p>
            <a:endParaRPr lang="nl-BE" sz="1100" dirty="0"/>
          </a:p>
          <a:p>
            <a:endParaRPr lang="nl-BE" sz="1100" dirty="0"/>
          </a:p>
          <a:p>
            <a:endParaRPr lang="nl-BE" sz="1100" dirty="0"/>
          </a:p>
        </p:txBody>
      </p:sp>
      <p:sp>
        <p:nvSpPr>
          <p:cNvPr id="14" name="Tekstvak 2">
            <a:extLst>
              <a:ext uri="{FF2B5EF4-FFF2-40B4-BE49-F238E27FC236}">
                <a16:creationId xmlns:a16="http://schemas.microsoft.com/office/drawing/2014/main" id="{8937BD48-502E-46BB-9504-58560BEB48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71800" y="579535"/>
            <a:ext cx="5554514" cy="604664"/>
          </a:xfrm>
          <a:prstGeom prst="rect">
            <a:avLst/>
          </a:prstGeom>
          <a:noFill/>
          <a:ln w="12700">
            <a:solidFill>
              <a:srgbClr val="C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nl-BE" sz="2400" dirty="0">
                <a:solidFill>
                  <a:schemeClr val="bg1"/>
                </a:solidFill>
                <a:latin typeface="Verdana" pitchFamily="1" charset="0"/>
                <a:ea typeface="+mj-ea"/>
                <a:cs typeface="+mj-cs"/>
              </a:rPr>
              <a:t>BLOEMTORENS</a:t>
            </a:r>
          </a:p>
        </p:txBody>
      </p:sp>
    </p:spTree>
    <p:extLst>
      <p:ext uri="{BB962C8B-B14F-4D97-AF65-F5344CB8AC3E}">
        <p14:creationId xmlns:p14="http://schemas.microsoft.com/office/powerpoint/2010/main" val="21270671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Afbeeldingsresultaat voor bloemtorens">
            <a:extLst>
              <a:ext uri="{FF2B5EF4-FFF2-40B4-BE49-F238E27FC236}">
                <a16:creationId xmlns:a16="http://schemas.microsoft.com/office/drawing/2014/main" id="{F6FFDB25-EC7E-4515-88A8-F67D712ECA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12" y="67387"/>
            <a:ext cx="8960328" cy="6673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Rectangle 10">
            <a:extLst>
              <a:ext uri="{FF2B5EF4-FFF2-40B4-BE49-F238E27FC236}">
                <a16:creationId xmlns:a16="http://schemas.microsoft.com/office/drawing/2014/main" id="{E0FED774-D797-4685-898D-DF7DEAAF92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47766" y="197024"/>
            <a:ext cx="6138794" cy="1291783"/>
          </a:xfrm>
          <a:prstGeom prst="rect">
            <a:avLst/>
          </a:prstGeom>
          <a:solidFill>
            <a:srgbClr val="A5312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eaLnBrk="1" hangingPunct="1">
              <a:lnSpc>
                <a:spcPct val="90000"/>
              </a:lnSpc>
            </a:pPr>
            <a:endParaRPr lang="nl-BE" sz="4400">
              <a:solidFill>
                <a:schemeClr val="tx2"/>
              </a:solidFill>
            </a:endParaRPr>
          </a:p>
        </p:txBody>
      </p:sp>
      <p:pic>
        <p:nvPicPr>
          <p:cNvPr id="5" name="Picture 4" descr="StadBrugge_RGB_NL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1959758" cy="1440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Line 5"/>
          <p:cNvSpPr>
            <a:spLocks noChangeShapeType="1"/>
          </p:cNvSpPr>
          <p:nvPr/>
        </p:nvSpPr>
        <p:spPr bwMode="auto">
          <a:xfrm>
            <a:off x="2286000" y="197024"/>
            <a:ext cx="0" cy="1295400"/>
          </a:xfrm>
          <a:prstGeom prst="line">
            <a:avLst/>
          </a:prstGeom>
          <a:noFill/>
          <a:ln w="12700">
            <a:solidFill>
              <a:srgbClr val="8AA1B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nl-BE"/>
          </a:p>
        </p:txBody>
      </p:sp>
      <p:sp>
        <p:nvSpPr>
          <p:cNvPr id="36" name="Rectangle 2">
            <a:extLst>
              <a:ext uri="{FF2B5EF4-FFF2-40B4-BE49-F238E27FC236}">
                <a16:creationId xmlns:a16="http://schemas.microsoft.com/office/drawing/2014/main" id="{0306BB32-5C94-48E2-8781-BE994AED188D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2699792" y="197024"/>
            <a:ext cx="3879418" cy="1676400"/>
          </a:xfrm>
          <a:solidFill>
            <a:srgbClr val="A53121">
              <a:alpha val="0"/>
            </a:srgbClr>
          </a:solidFill>
        </p:spPr>
        <p:txBody>
          <a:bodyPr/>
          <a:lstStyle/>
          <a:p>
            <a:pPr marL="342900" indent="-342900" algn="l">
              <a:lnSpc>
                <a:spcPct val="110000"/>
              </a:lnSpc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bg1"/>
                </a:solidFill>
                <a:latin typeface="Verdana" pitchFamily="1" charset="0"/>
              </a:rPr>
              <a:t>Zeebrugge</a:t>
            </a:r>
            <a:br>
              <a:rPr lang="en-US" sz="2400" dirty="0">
                <a:solidFill>
                  <a:schemeClr val="bg1"/>
                </a:solidFill>
                <a:latin typeface="Verdana" pitchFamily="1" charset="0"/>
              </a:rPr>
            </a:br>
            <a:r>
              <a:rPr lang="en-US" sz="2400" dirty="0">
                <a:solidFill>
                  <a:schemeClr val="bg1"/>
                </a:solidFill>
                <a:latin typeface="Verdana" pitchFamily="1" charset="0"/>
              </a:rPr>
              <a:t>  </a:t>
            </a:r>
            <a:endParaRPr lang="en-US" sz="2000" dirty="0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>
          <a:xfrm>
            <a:off x="6974904" y="6304235"/>
            <a:ext cx="2133600" cy="365125"/>
          </a:xfrm>
        </p:spPr>
        <p:txBody>
          <a:bodyPr/>
          <a:lstStyle/>
          <a:p>
            <a:fld id="{11F7872E-219B-4840-B073-AFEC16D93830}" type="slidenum">
              <a:rPr lang="nl-BE" smtClean="0"/>
              <a:t>20</a:t>
            </a:fld>
            <a:endParaRPr lang="nl-BE" dirty="0"/>
          </a:p>
        </p:txBody>
      </p:sp>
      <p:sp>
        <p:nvSpPr>
          <p:cNvPr id="10" name="Tekstvak 2">
            <a:extLst>
              <a:ext uri="{FF2B5EF4-FFF2-40B4-BE49-F238E27FC236}">
                <a16:creationId xmlns:a16="http://schemas.microsoft.com/office/drawing/2014/main" id="{0425A86B-877B-4330-96DE-9110C796D6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5046" y="1636840"/>
            <a:ext cx="7273908" cy="450199"/>
          </a:xfrm>
          <a:prstGeom prst="rect">
            <a:avLst/>
          </a:prstGeom>
          <a:solidFill>
            <a:srgbClr val="F2F2F2"/>
          </a:solidFill>
          <a:ln w="12700">
            <a:solidFill>
              <a:srgbClr val="C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nl-BE" sz="11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171450" lvl="0" indent="-1714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nl-BE" sz="1100" dirty="0">
                <a:latin typeface="Calibri" panose="020F0502020204030204" pitchFamily="34" charset="0"/>
                <a:cs typeface="Times New Roman" panose="02020603050405020304" pitchFamily="18" charset="0"/>
              </a:rPr>
              <a:t>2 </a:t>
            </a:r>
            <a:r>
              <a:rPr lang="en-US" altLang="nl-BE" sz="1100" dirty="0" err="1">
                <a:latin typeface="Calibri" panose="020F0502020204030204" pitchFamily="34" charset="0"/>
                <a:cs typeface="Times New Roman" panose="02020603050405020304" pitchFamily="18" charset="0"/>
              </a:rPr>
              <a:t>bloemtorens</a:t>
            </a:r>
            <a:r>
              <a:rPr lang="en-US" altLang="nl-BE" sz="1100" dirty="0"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nl-BE" sz="1100" dirty="0" err="1">
                <a:latin typeface="Calibri" panose="020F0502020204030204" pitchFamily="34" charset="0"/>
                <a:cs typeface="Times New Roman" panose="02020603050405020304" pitchFamily="18" charset="0"/>
              </a:rPr>
              <a:t>aan</a:t>
            </a:r>
            <a:r>
              <a:rPr lang="en-US" altLang="nl-BE" sz="1100" dirty="0"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nl-BE" sz="1100" dirty="0" err="1">
                <a:latin typeface="Calibri" panose="020F0502020204030204" pitchFamily="34" charset="0"/>
                <a:cs typeface="Times New Roman" panose="02020603050405020304" pitchFamily="18" charset="0"/>
              </a:rPr>
              <a:t>sint</a:t>
            </a:r>
            <a:r>
              <a:rPr lang="en-US" altLang="nl-BE" sz="1100" dirty="0"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nl-BE" sz="1100" dirty="0" err="1">
                <a:latin typeface="Calibri" panose="020F0502020204030204" pitchFamily="34" charset="0"/>
                <a:cs typeface="Times New Roman" panose="02020603050405020304" pitchFamily="18" charset="0"/>
              </a:rPr>
              <a:t>donaaskerk</a:t>
            </a:r>
            <a:endParaRPr lang="en-US" altLang="nl-BE" sz="11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nl-BE" sz="11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nl-BE" sz="11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nl-BE" sz="1100" dirty="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630E7EF7-CF80-475E-B5EE-BD04915C08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5046" y="2283719"/>
            <a:ext cx="7273907" cy="4407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73909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Afbeeldingsresultaat voor bloemtorens">
            <a:extLst>
              <a:ext uri="{FF2B5EF4-FFF2-40B4-BE49-F238E27FC236}">
                <a16:creationId xmlns:a16="http://schemas.microsoft.com/office/drawing/2014/main" id="{6FCB6C2B-3313-4F9B-9E32-A1E8698BBB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12" y="67387"/>
            <a:ext cx="8960328" cy="6673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77173FB7-181B-4829-AC77-DCE2EB3392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75553" y="1583001"/>
            <a:ext cx="5501627" cy="4085116"/>
          </a:xfrm>
          <a:prstGeom prst="rect">
            <a:avLst/>
          </a:prstGeom>
        </p:spPr>
      </p:pic>
      <p:sp>
        <p:nvSpPr>
          <p:cNvPr id="35" name="Rectangle 10">
            <a:extLst>
              <a:ext uri="{FF2B5EF4-FFF2-40B4-BE49-F238E27FC236}">
                <a16:creationId xmlns:a16="http://schemas.microsoft.com/office/drawing/2014/main" id="{E0FED774-D797-4685-898D-DF7DEAAF92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7535" y="1583001"/>
            <a:ext cx="3160329" cy="1291783"/>
          </a:xfrm>
          <a:prstGeom prst="rect">
            <a:avLst/>
          </a:prstGeom>
          <a:solidFill>
            <a:srgbClr val="A5312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eaLnBrk="1" hangingPunct="1">
              <a:lnSpc>
                <a:spcPct val="90000"/>
              </a:lnSpc>
            </a:pPr>
            <a:endParaRPr lang="nl-BE" sz="4400">
              <a:solidFill>
                <a:schemeClr val="tx2"/>
              </a:solidFill>
            </a:endParaRPr>
          </a:p>
        </p:txBody>
      </p:sp>
      <p:pic>
        <p:nvPicPr>
          <p:cNvPr id="5" name="Picture 4" descr="StadBrugge_RGB_NL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1959758" cy="1440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Line 5"/>
          <p:cNvSpPr>
            <a:spLocks noChangeShapeType="1"/>
          </p:cNvSpPr>
          <p:nvPr/>
        </p:nvSpPr>
        <p:spPr bwMode="auto">
          <a:xfrm>
            <a:off x="2286000" y="197024"/>
            <a:ext cx="0" cy="1295400"/>
          </a:xfrm>
          <a:prstGeom prst="line">
            <a:avLst/>
          </a:prstGeom>
          <a:noFill/>
          <a:ln w="12700">
            <a:solidFill>
              <a:srgbClr val="8AA1B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nl-BE"/>
          </a:p>
        </p:txBody>
      </p:sp>
      <p:sp>
        <p:nvSpPr>
          <p:cNvPr id="36" name="Rectangle 2">
            <a:extLst>
              <a:ext uri="{FF2B5EF4-FFF2-40B4-BE49-F238E27FC236}">
                <a16:creationId xmlns:a16="http://schemas.microsoft.com/office/drawing/2014/main" id="{0306BB32-5C94-48E2-8781-BE994AED188D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87535" y="1530737"/>
            <a:ext cx="3879418" cy="1676400"/>
          </a:xfrm>
          <a:solidFill>
            <a:srgbClr val="A53121">
              <a:alpha val="0"/>
            </a:srgbClr>
          </a:solidFill>
        </p:spPr>
        <p:txBody>
          <a:bodyPr/>
          <a:lstStyle/>
          <a:p>
            <a:pPr marL="342900" indent="-342900" algn="l">
              <a:lnSpc>
                <a:spcPct val="110000"/>
              </a:lnSpc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bg1"/>
                </a:solidFill>
                <a:latin typeface="Verdana" pitchFamily="1" charset="0"/>
              </a:rPr>
              <a:t>Zeebrugge</a:t>
            </a:r>
            <a:br>
              <a:rPr lang="en-US" sz="2400" dirty="0">
                <a:solidFill>
                  <a:schemeClr val="bg1"/>
                </a:solidFill>
                <a:latin typeface="Verdana" pitchFamily="1" charset="0"/>
              </a:rPr>
            </a:br>
            <a:r>
              <a:rPr lang="en-US" sz="2400" dirty="0">
                <a:solidFill>
                  <a:schemeClr val="bg1"/>
                </a:solidFill>
                <a:latin typeface="Verdana" pitchFamily="1" charset="0"/>
              </a:rPr>
              <a:t>  </a:t>
            </a:r>
            <a:endParaRPr lang="en-US" sz="2000" dirty="0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>
          <a:xfrm>
            <a:off x="6974904" y="6304235"/>
            <a:ext cx="2133600" cy="365125"/>
          </a:xfrm>
        </p:spPr>
        <p:txBody>
          <a:bodyPr/>
          <a:lstStyle/>
          <a:p>
            <a:fld id="{11F7872E-219B-4840-B073-AFEC16D93830}" type="slidenum">
              <a:rPr lang="nl-BE" smtClean="0"/>
              <a:t>21</a:t>
            </a:fld>
            <a:endParaRPr lang="nl-BE" dirty="0"/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7DF942A0-B1E1-4080-821D-5AE8D6228763}"/>
              </a:ext>
            </a:extLst>
          </p:cNvPr>
          <p:cNvSpPr txBox="1"/>
          <p:nvPr/>
        </p:nvSpPr>
        <p:spPr>
          <a:xfrm>
            <a:off x="187535" y="3022471"/>
            <a:ext cx="3160328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nl-BE" dirty="0"/>
              <a:t>NIEUW 2020</a:t>
            </a:r>
          </a:p>
        </p:txBody>
      </p:sp>
      <p:sp>
        <p:nvSpPr>
          <p:cNvPr id="20" name="Tekstvak 2">
            <a:extLst>
              <a:ext uri="{FF2B5EF4-FFF2-40B4-BE49-F238E27FC236}">
                <a16:creationId xmlns:a16="http://schemas.microsoft.com/office/drawing/2014/main" id="{E7F69245-AED5-4B48-A24C-F6B3362A63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0666" y="3650864"/>
            <a:ext cx="3160327" cy="1008112"/>
          </a:xfrm>
          <a:prstGeom prst="rect">
            <a:avLst/>
          </a:prstGeom>
          <a:solidFill>
            <a:srgbClr val="F2F2F2"/>
          </a:solidFill>
          <a:ln w="12700">
            <a:solidFill>
              <a:srgbClr val="C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nl-BE" sz="11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nl-BE" sz="1100" dirty="0">
                <a:latin typeface="Calibri" panose="020F0502020204030204" pitchFamily="34" charset="0"/>
                <a:cs typeface="Times New Roman" panose="02020603050405020304" pitchFamily="18" charset="0"/>
              </a:rPr>
              <a:t>      2 </a:t>
            </a:r>
            <a:r>
              <a:rPr lang="en-US" altLang="nl-BE" sz="1100" dirty="0" err="1">
                <a:latin typeface="Calibri" panose="020F0502020204030204" pitchFamily="34" charset="0"/>
                <a:cs typeface="Times New Roman" panose="02020603050405020304" pitchFamily="18" charset="0"/>
              </a:rPr>
              <a:t>bloemtorens</a:t>
            </a:r>
            <a:r>
              <a:rPr lang="en-US" altLang="nl-BE" sz="1100" dirty="0"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nl-BE" sz="1100" dirty="0" err="1">
                <a:latin typeface="Calibri" panose="020F0502020204030204" pitchFamily="34" charset="0"/>
                <a:cs typeface="Times New Roman" panose="02020603050405020304" pitchFamily="18" charset="0"/>
              </a:rPr>
              <a:t>kustlaan</a:t>
            </a:r>
            <a:r>
              <a:rPr lang="en-US" altLang="nl-BE" sz="1100" dirty="0"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nl-BE" sz="1100" dirty="0" err="1">
                <a:latin typeface="Calibri" panose="020F0502020204030204" pitchFamily="34" charset="0"/>
                <a:cs typeface="Times New Roman" panose="02020603050405020304" pitchFamily="18" charset="0"/>
              </a:rPr>
              <a:t>kruispunt</a:t>
            </a:r>
            <a:r>
              <a:rPr lang="en-US" altLang="nl-BE" sz="1100" dirty="0"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nl-BE" sz="1100" dirty="0" err="1">
                <a:latin typeface="Calibri" panose="020F0502020204030204" pitchFamily="34" charset="0"/>
                <a:cs typeface="Times New Roman" panose="02020603050405020304" pitchFamily="18" charset="0"/>
              </a:rPr>
              <a:t>rederskaai</a:t>
            </a:r>
            <a:r>
              <a:rPr lang="en-US" altLang="nl-BE" sz="1100" dirty="0"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nl-BE" sz="1100" dirty="0" err="1">
                <a:latin typeface="Calibri" panose="020F0502020204030204" pitchFamily="34" charset="0"/>
                <a:cs typeface="Times New Roman" panose="02020603050405020304" pitchFamily="18" charset="0"/>
              </a:rPr>
              <a:t>aan</a:t>
            </a:r>
            <a:r>
              <a:rPr lang="en-US" altLang="nl-BE" sz="1100" dirty="0"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nl-BE" sz="1100" dirty="0" err="1">
                <a:latin typeface="Calibri" panose="020F0502020204030204" pitchFamily="34" charset="0"/>
                <a:cs typeface="Times New Roman" panose="02020603050405020304" pitchFamily="18" charset="0"/>
              </a:rPr>
              <a:t>westhinder</a:t>
            </a:r>
            <a:r>
              <a:rPr lang="en-US" altLang="nl-BE" sz="1100" dirty="0">
                <a:latin typeface="Calibri" panose="020F0502020204030204" pitchFamily="34" charset="0"/>
                <a:cs typeface="Times New Roman" panose="02020603050405020304" pitchFamily="18" charset="0"/>
              </a:rPr>
              <a:t> en </a:t>
            </a:r>
            <a:r>
              <a:rPr lang="en-US" altLang="nl-BE" sz="1100" dirty="0" err="1">
                <a:latin typeface="Calibri" panose="020F0502020204030204" pitchFamily="34" charset="0"/>
                <a:cs typeface="Times New Roman" panose="02020603050405020304" pitchFamily="18" charset="0"/>
              </a:rPr>
              <a:t>cruiseterminal</a:t>
            </a:r>
            <a:endParaRPr lang="en-US" altLang="nl-BE" sz="11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nl-BE" sz="11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nl-BE" sz="11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nl-BE" sz="1100" dirty="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Ster: 7 punten 13">
            <a:extLst>
              <a:ext uri="{FF2B5EF4-FFF2-40B4-BE49-F238E27FC236}">
                <a16:creationId xmlns:a16="http://schemas.microsoft.com/office/drawing/2014/main" id="{EB9BE98D-5ACC-42D5-AD3C-FF5CBE0CD818}"/>
              </a:ext>
            </a:extLst>
          </p:cNvPr>
          <p:cNvSpPr/>
          <p:nvPr/>
        </p:nvSpPr>
        <p:spPr>
          <a:xfrm>
            <a:off x="6226366" y="3914523"/>
            <a:ext cx="124900" cy="106408"/>
          </a:xfrm>
          <a:prstGeom prst="star7">
            <a:avLst/>
          </a:prstGeom>
          <a:solidFill>
            <a:srgbClr val="00B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sp>
        <p:nvSpPr>
          <p:cNvPr id="15" name="Ster: 7 punten 14">
            <a:extLst>
              <a:ext uri="{FF2B5EF4-FFF2-40B4-BE49-F238E27FC236}">
                <a16:creationId xmlns:a16="http://schemas.microsoft.com/office/drawing/2014/main" id="{57594932-C7B6-4CCC-AEB3-914A79F14F05}"/>
              </a:ext>
            </a:extLst>
          </p:cNvPr>
          <p:cNvSpPr/>
          <p:nvPr/>
        </p:nvSpPr>
        <p:spPr>
          <a:xfrm>
            <a:off x="6268760" y="3810504"/>
            <a:ext cx="103993" cy="77887"/>
          </a:xfrm>
          <a:prstGeom prst="star7">
            <a:avLst/>
          </a:prstGeom>
          <a:solidFill>
            <a:srgbClr val="FFC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sp>
        <p:nvSpPr>
          <p:cNvPr id="18" name="Ster: 7 punten 17">
            <a:extLst>
              <a:ext uri="{FF2B5EF4-FFF2-40B4-BE49-F238E27FC236}">
                <a16:creationId xmlns:a16="http://schemas.microsoft.com/office/drawing/2014/main" id="{E4FA60FE-932A-4950-9A3A-D952FC3B5F30}"/>
              </a:ext>
            </a:extLst>
          </p:cNvPr>
          <p:cNvSpPr/>
          <p:nvPr/>
        </p:nvSpPr>
        <p:spPr>
          <a:xfrm>
            <a:off x="6122373" y="3981987"/>
            <a:ext cx="103993" cy="77887"/>
          </a:xfrm>
          <a:prstGeom prst="star7">
            <a:avLst/>
          </a:prstGeom>
          <a:solidFill>
            <a:srgbClr val="FFC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sp>
        <p:nvSpPr>
          <p:cNvPr id="19" name="Ster: 7 punten 18">
            <a:extLst>
              <a:ext uri="{FF2B5EF4-FFF2-40B4-BE49-F238E27FC236}">
                <a16:creationId xmlns:a16="http://schemas.microsoft.com/office/drawing/2014/main" id="{CBD55256-8264-47A1-89B9-50BA57958618}"/>
              </a:ext>
            </a:extLst>
          </p:cNvPr>
          <p:cNvSpPr/>
          <p:nvPr/>
        </p:nvSpPr>
        <p:spPr>
          <a:xfrm>
            <a:off x="323528" y="3865856"/>
            <a:ext cx="144016" cy="179850"/>
          </a:xfrm>
          <a:prstGeom prst="star7">
            <a:avLst/>
          </a:prstGeom>
          <a:solidFill>
            <a:srgbClr val="FFC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26261324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Afbeeldingsresultaat voor bloemtorens">
            <a:extLst>
              <a:ext uri="{FF2B5EF4-FFF2-40B4-BE49-F238E27FC236}">
                <a16:creationId xmlns:a16="http://schemas.microsoft.com/office/drawing/2014/main" id="{C3290085-A5A4-4AF5-B2B1-9CFDEAC44E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12" y="67387"/>
            <a:ext cx="8960328" cy="6673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Rectangle 10">
            <a:extLst>
              <a:ext uri="{FF2B5EF4-FFF2-40B4-BE49-F238E27FC236}">
                <a16:creationId xmlns:a16="http://schemas.microsoft.com/office/drawing/2014/main" id="{E0FED774-D797-4685-898D-DF7DEAAF92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47766" y="197024"/>
            <a:ext cx="6138794" cy="1291783"/>
          </a:xfrm>
          <a:prstGeom prst="rect">
            <a:avLst/>
          </a:prstGeom>
          <a:solidFill>
            <a:srgbClr val="A5312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eaLnBrk="1" hangingPunct="1">
              <a:lnSpc>
                <a:spcPct val="90000"/>
              </a:lnSpc>
            </a:pPr>
            <a:endParaRPr lang="nl-BE" sz="4400">
              <a:solidFill>
                <a:schemeClr val="tx2"/>
              </a:solidFill>
            </a:endParaRPr>
          </a:p>
        </p:txBody>
      </p:sp>
      <p:pic>
        <p:nvPicPr>
          <p:cNvPr id="5" name="Picture 4" descr="StadBrugge_RGB_NL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1959758" cy="1440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Line 5"/>
          <p:cNvSpPr>
            <a:spLocks noChangeShapeType="1"/>
          </p:cNvSpPr>
          <p:nvPr/>
        </p:nvSpPr>
        <p:spPr bwMode="auto">
          <a:xfrm>
            <a:off x="2286000" y="197024"/>
            <a:ext cx="0" cy="1295400"/>
          </a:xfrm>
          <a:prstGeom prst="line">
            <a:avLst/>
          </a:prstGeom>
          <a:noFill/>
          <a:ln w="12700">
            <a:solidFill>
              <a:srgbClr val="8AA1B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nl-BE"/>
          </a:p>
        </p:txBody>
      </p:sp>
      <p:sp>
        <p:nvSpPr>
          <p:cNvPr id="36" name="Rectangle 2">
            <a:extLst>
              <a:ext uri="{FF2B5EF4-FFF2-40B4-BE49-F238E27FC236}">
                <a16:creationId xmlns:a16="http://schemas.microsoft.com/office/drawing/2014/main" id="{0306BB32-5C94-48E2-8781-BE994AED188D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2699792" y="197024"/>
            <a:ext cx="3879418" cy="1676400"/>
          </a:xfrm>
          <a:solidFill>
            <a:srgbClr val="A53121">
              <a:alpha val="0"/>
            </a:srgbClr>
          </a:solidFill>
        </p:spPr>
        <p:txBody>
          <a:bodyPr/>
          <a:lstStyle/>
          <a:p>
            <a:pPr algn="l">
              <a:lnSpc>
                <a:spcPct val="110000"/>
              </a:lnSpc>
            </a:pPr>
            <a:r>
              <a:rPr lang="en-US" sz="2400" dirty="0">
                <a:solidFill>
                  <a:schemeClr val="bg1"/>
                </a:solidFill>
                <a:latin typeface="Verdana" pitchFamily="1" charset="0"/>
              </a:rPr>
              <a:t>NIEUW</a:t>
            </a:r>
            <a:br>
              <a:rPr lang="en-US" sz="2400" dirty="0">
                <a:solidFill>
                  <a:schemeClr val="bg1"/>
                </a:solidFill>
                <a:latin typeface="Verdana" pitchFamily="1" charset="0"/>
              </a:rPr>
            </a:br>
            <a:r>
              <a:rPr lang="en-US" sz="2400" dirty="0">
                <a:solidFill>
                  <a:schemeClr val="bg1"/>
                </a:solidFill>
                <a:latin typeface="Verdana" pitchFamily="1" charset="0"/>
              </a:rPr>
              <a:t>Zeebrugge</a:t>
            </a:r>
            <a:br>
              <a:rPr lang="en-US" sz="2400" dirty="0">
                <a:solidFill>
                  <a:schemeClr val="bg1"/>
                </a:solidFill>
                <a:latin typeface="Verdana" pitchFamily="1" charset="0"/>
              </a:rPr>
            </a:br>
            <a:r>
              <a:rPr lang="en-US" sz="2400" dirty="0">
                <a:solidFill>
                  <a:schemeClr val="bg1"/>
                </a:solidFill>
                <a:latin typeface="Verdana" pitchFamily="1" charset="0"/>
              </a:rPr>
              <a:t>  </a:t>
            </a:r>
            <a:endParaRPr lang="en-US" sz="2000" dirty="0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>
          <a:xfrm>
            <a:off x="6974904" y="6304235"/>
            <a:ext cx="2133600" cy="365125"/>
          </a:xfrm>
        </p:spPr>
        <p:txBody>
          <a:bodyPr/>
          <a:lstStyle/>
          <a:p>
            <a:fld id="{11F7872E-219B-4840-B073-AFEC16D93830}" type="slidenum">
              <a:rPr lang="nl-BE" smtClean="0"/>
              <a:t>22</a:t>
            </a:fld>
            <a:endParaRPr lang="nl-BE" dirty="0"/>
          </a:p>
        </p:txBody>
      </p:sp>
      <p:sp>
        <p:nvSpPr>
          <p:cNvPr id="10" name="Tekstvak 2">
            <a:extLst>
              <a:ext uri="{FF2B5EF4-FFF2-40B4-BE49-F238E27FC236}">
                <a16:creationId xmlns:a16="http://schemas.microsoft.com/office/drawing/2014/main" id="{0425A86B-877B-4330-96DE-9110C796D6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2065" y="1636840"/>
            <a:ext cx="7839859" cy="712040"/>
          </a:xfrm>
          <a:prstGeom prst="rect">
            <a:avLst/>
          </a:prstGeom>
          <a:solidFill>
            <a:srgbClr val="F2F2F2"/>
          </a:solidFill>
          <a:ln w="12700">
            <a:solidFill>
              <a:srgbClr val="C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nl-BE" sz="11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171450" lvl="0" indent="-1714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nl-BE" sz="1100" dirty="0">
                <a:latin typeface="Calibri" panose="020F0502020204030204" pitchFamily="34" charset="0"/>
                <a:cs typeface="Times New Roman" panose="02020603050405020304" pitchFamily="18" charset="0"/>
              </a:rPr>
              <a:t>2 </a:t>
            </a:r>
            <a:r>
              <a:rPr lang="en-US" altLang="nl-BE" sz="1100" dirty="0" err="1">
                <a:latin typeface="Calibri" panose="020F0502020204030204" pitchFamily="34" charset="0"/>
                <a:cs typeface="Times New Roman" panose="02020603050405020304" pitchFamily="18" charset="0"/>
              </a:rPr>
              <a:t>bloemtorens</a:t>
            </a:r>
            <a:r>
              <a:rPr lang="en-US" altLang="nl-BE" sz="1100" dirty="0"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nl-BE" sz="1100" dirty="0" err="1">
                <a:latin typeface="Calibri" panose="020F0502020204030204" pitchFamily="34" charset="0"/>
                <a:cs typeface="Times New Roman" panose="02020603050405020304" pitchFamily="18" charset="0"/>
              </a:rPr>
              <a:t>kustlaan</a:t>
            </a:r>
            <a:r>
              <a:rPr lang="en-US" altLang="nl-BE" sz="1100" dirty="0"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nl-BE" sz="1100" dirty="0" err="1">
                <a:latin typeface="Calibri" panose="020F0502020204030204" pitchFamily="34" charset="0"/>
                <a:cs typeface="Times New Roman" panose="02020603050405020304" pitchFamily="18" charset="0"/>
              </a:rPr>
              <a:t>kruispunt</a:t>
            </a:r>
            <a:r>
              <a:rPr lang="en-US" altLang="nl-BE" sz="1100" dirty="0"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nl-BE" sz="1100" dirty="0" err="1">
                <a:latin typeface="Calibri" panose="020F0502020204030204" pitchFamily="34" charset="0"/>
                <a:cs typeface="Times New Roman" panose="02020603050405020304" pitchFamily="18" charset="0"/>
              </a:rPr>
              <a:t>rederskaai</a:t>
            </a:r>
            <a:r>
              <a:rPr lang="en-US" altLang="nl-BE" sz="1100" dirty="0"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nl-BE" sz="1100" dirty="0" err="1">
                <a:latin typeface="Calibri" panose="020F0502020204030204" pitchFamily="34" charset="0"/>
                <a:cs typeface="Times New Roman" panose="02020603050405020304" pitchFamily="18" charset="0"/>
              </a:rPr>
              <a:t>aan</a:t>
            </a:r>
            <a:r>
              <a:rPr lang="en-US" altLang="nl-BE" sz="1100" dirty="0"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nl-BE" sz="1100" dirty="0" err="1">
                <a:latin typeface="Calibri" panose="020F0502020204030204" pitchFamily="34" charset="0"/>
                <a:cs typeface="Times New Roman" panose="02020603050405020304" pitchFamily="18" charset="0"/>
              </a:rPr>
              <a:t>westhinder</a:t>
            </a:r>
            <a:r>
              <a:rPr lang="en-US" altLang="nl-BE" sz="1100" dirty="0">
                <a:latin typeface="Calibri" panose="020F0502020204030204" pitchFamily="34" charset="0"/>
                <a:cs typeface="Times New Roman" panose="02020603050405020304" pitchFamily="18" charset="0"/>
              </a:rPr>
              <a:t> en </a:t>
            </a:r>
            <a:r>
              <a:rPr lang="en-US" altLang="nl-BE" sz="1100" dirty="0" err="1">
                <a:latin typeface="Calibri" panose="020F0502020204030204" pitchFamily="34" charset="0"/>
                <a:cs typeface="Times New Roman" panose="02020603050405020304" pitchFamily="18" charset="0"/>
              </a:rPr>
              <a:t>cruiseterminal</a:t>
            </a:r>
            <a:endParaRPr lang="en-US" altLang="nl-BE" sz="11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nl-BE" sz="11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nl-BE" sz="11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nl-BE" sz="1100" dirty="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062BA427-0D72-4D7E-9A55-B25E2592FA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2070" y="2469338"/>
            <a:ext cx="7839859" cy="4079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26081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Afbeeldingsresultaat voor bloemtorens">
            <a:extLst>
              <a:ext uri="{FF2B5EF4-FFF2-40B4-BE49-F238E27FC236}">
                <a16:creationId xmlns:a16="http://schemas.microsoft.com/office/drawing/2014/main" id="{C3290085-A5A4-4AF5-B2B1-9CFDEAC44E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12" y="67387"/>
            <a:ext cx="8960328" cy="6673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Rectangle 10">
            <a:extLst>
              <a:ext uri="{FF2B5EF4-FFF2-40B4-BE49-F238E27FC236}">
                <a16:creationId xmlns:a16="http://schemas.microsoft.com/office/drawing/2014/main" id="{E0FED774-D797-4685-898D-DF7DEAAF92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47766" y="197024"/>
            <a:ext cx="6138794" cy="1291783"/>
          </a:xfrm>
          <a:prstGeom prst="rect">
            <a:avLst/>
          </a:prstGeom>
          <a:solidFill>
            <a:srgbClr val="A5312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eaLnBrk="1" hangingPunct="1">
              <a:lnSpc>
                <a:spcPct val="90000"/>
              </a:lnSpc>
            </a:pPr>
            <a:endParaRPr lang="nl-BE" sz="4400">
              <a:solidFill>
                <a:schemeClr val="tx2"/>
              </a:solidFill>
            </a:endParaRPr>
          </a:p>
        </p:txBody>
      </p:sp>
      <p:pic>
        <p:nvPicPr>
          <p:cNvPr id="5" name="Picture 4" descr="StadBrugge_RGB_NL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1959758" cy="1440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Line 5"/>
          <p:cNvSpPr>
            <a:spLocks noChangeShapeType="1"/>
          </p:cNvSpPr>
          <p:nvPr/>
        </p:nvSpPr>
        <p:spPr bwMode="auto">
          <a:xfrm>
            <a:off x="2286000" y="197024"/>
            <a:ext cx="0" cy="1295400"/>
          </a:xfrm>
          <a:prstGeom prst="line">
            <a:avLst/>
          </a:prstGeom>
          <a:noFill/>
          <a:ln w="12700">
            <a:solidFill>
              <a:srgbClr val="8AA1B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nl-BE"/>
          </a:p>
        </p:txBody>
      </p:sp>
      <p:sp>
        <p:nvSpPr>
          <p:cNvPr id="36" name="Rectangle 2">
            <a:extLst>
              <a:ext uri="{FF2B5EF4-FFF2-40B4-BE49-F238E27FC236}">
                <a16:creationId xmlns:a16="http://schemas.microsoft.com/office/drawing/2014/main" id="{0306BB32-5C94-48E2-8781-BE994AED188D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2699792" y="197024"/>
            <a:ext cx="3879418" cy="1676400"/>
          </a:xfrm>
          <a:solidFill>
            <a:srgbClr val="A53121">
              <a:alpha val="0"/>
            </a:srgbClr>
          </a:solidFill>
        </p:spPr>
        <p:txBody>
          <a:bodyPr/>
          <a:lstStyle/>
          <a:p>
            <a:pPr algn="l">
              <a:lnSpc>
                <a:spcPct val="110000"/>
              </a:lnSpc>
            </a:pPr>
            <a:r>
              <a:rPr lang="en-US" sz="2400" dirty="0">
                <a:solidFill>
                  <a:schemeClr val="bg1"/>
                </a:solidFill>
                <a:latin typeface="Verdana" pitchFamily="1" charset="0"/>
              </a:rPr>
              <a:t>BESTAANDE SITUATIE </a:t>
            </a:r>
            <a:br>
              <a:rPr lang="en-US" sz="2400" dirty="0">
                <a:solidFill>
                  <a:schemeClr val="bg1"/>
                </a:solidFill>
                <a:latin typeface="Verdana" pitchFamily="1" charset="0"/>
              </a:rPr>
            </a:br>
            <a:r>
              <a:rPr lang="en-US" sz="2400" dirty="0">
                <a:solidFill>
                  <a:schemeClr val="bg1"/>
                </a:solidFill>
                <a:latin typeface="Verdana" pitchFamily="1" charset="0"/>
              </a:rPr>
              <a:t>Zeebrugge</a:t>
            </a:r>
            <a:br>
              <a:rPr lang="en-US" sz="2400" dirty="0">
                <a:solidFill>
                  <a:schemeClr val="bg1"/>
                </a:solidFill>
                <a:latin typeface="Verdana" pitchFamily="1" charset="0"/>
              </a:rPr>
            </a:br>
            <a:r>
              <a:rPr lang="en-US" sz="2400" dirty="0">
                <a:solidFill>
                  <a:schemeClr val="bg1"/>
                </a:solidFill>
                <a:latin typeface="Verdana" pitchFamily="1" charset="0"/>
              </a:rPr>
              <a:t>  </a:t>
            </a:r>
            <a:endParaRPr lang="en-US" sz="2000" dirty="0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>
          <a:xfrm>
            <a:off x="6974904" y="6304235"/>
            <a:ext cx="2133600" cy="365125"/>
          </a:xfrm>
        </p:spPr>
        <p:txBody>
          <a:bodyPr/>
          <a:lstStyle/>
          <a:p>
            <a:fld id="{11F7872E-219B-4840-B073-AFEC16D93830}" type="slidenum">
              <a:rPr lang="nl-BE" smtClean="0"/>
              <a:t>23</a:t>
            </a:fld>
            <a:endParaRPr lang="nl-BE" dirty="0"/>
          </a:p>
        </p:txBody>
      </p:sp>
      <p:sp>
        <p:nvSpPr>
          <p:cNvPr id="10" name="Tekstvak 2">
            <a:extLst>
              <a:ext uri="{FF2B5EF4-FFF2-40B4-BE49-F238E27FC236}">
                <a16:creationId xmlns:a16="http://schemas.microsoft.com/office/drawing/2014/main" id="{0425A86B-877B-4330-96DE-9110C796D6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552" y="1613637"/>
            <a:ext cx="7839859" cy="712040"/>
          </a:xfrm>
          <a:prstGeom prst="rect">
            <a:avLst/>
          </a:prstGeom>
          <a:solidFill>
            <a:srgbClr val="F2F2F2"/>
          </a:solidFill>
          <a:ln w="12700">
            <a:solidFill>
              <a:srgbClr val="C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nl-BE" sz="11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171450" lvl="0" indent="-1714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nl-BE" sz="1100" dirty="0">
                <a:latin typeface="Calibri" panose="020F0502020204030204" pitchFamily="34" charset="0"/>
                <a:cs typeface="Times New Roman" panose="02020603050405020304" pitchFamily="18" charset="0"/>
              </a:rPr>
              <a:t>5 </a:t>
            </a:r>
            <a:r>
              <a:rPr lang="en-US" altLang="nl-BE" sz="1100" dirty="0" err="1">
                <a:latin typeface="Calibri" panose="020F0502020204030204" pitchFamily="34" charset="0"/>
                <a:cs typeface="Times New Roman" panose="02020603050405020304" pitchFamily="18" charset="0"/>
              </a:rPr>
              <a:t>bloemtorens</a:t>
            </a:r>
            <a:r>
              <a:rPr lang="en-US" altLang="nl-BE" sz="1100" dirty="0"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nl-BE" sz="1100" dirty="0" err="1">
                <a:latin typeface="Calibri" panose="020F0502020204030204" pitchFamily="34" charset="0"/>
                <a:cs typeface="Times New Roman" panose="02020603050405020304" pitchFamily="18" charset="0"/>
              </a:rPr>
              <a:t>langs</a:t>
            </a:r>
            <a:r>
              <a:rPr lang="en-US" altLang="nl-BE" sz="1100" dirty="0">
                <a:latin typeface="Calibri" panose="020F0502020204030204" pitchFamily="34" charset="0"/>
                <a:cs typeface="Times New Roman" panose="02020603050405020304" pitchFamily="18" charset="0"/>
              </a:rPr>
              <a:t> promenade van SEAFRONT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nl-BE" sz="11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nl-BE" sz="11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nl-BE" sz="1100" dirty="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71E91B33-186E-4C7D-A31B-F8AA643B3138}"/>
              </a:ext>
            </a:extLst>
          </p:cNvPr>
          <p:cNvPicPr>
            <a:picLocks noChangeAspect="1"/>
          </p:cNvPicPr>
          <p:nvPr/>
        </p:nvPicPr>
        <p:blipFill>
          <a:blip r:embed="rId5">
            <a:grayscl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8032" y="2565494"/>
            <a:ext cx="8567936" cy="3557925"/>
          </a:xfrm>
          <a:prstGeom prst="rect">
            <a:avLst/>
          </a:prstGeom>
        </p:spPr>
      </p:pic>
      <p:sp>
        <p:nvSpPr>
          <p:cNvPr id="4" name="Ster: 7 punten 3">
            <a:extLst>
              <a:ext uri="{FF2B5EF4-FFF2-40B4-BE49-F238E27FC236}">
                <a16:creationId xmlns:a16="http://schemas.microsoft.com/office/drawing/2014/main" id="{AC8C9035-160D-4A1D-9F0D-85F8B07BAFFF}"/>
              </a:ext>
            </a:extLst>
          </p:cNvPr>
          <p:cNvSpPr/>
          <p:nvPr/>
        </p:nvSpPr>
        <p:spPr>
          <a:xfrm>
            <a:off x="2267748" y="5301208"/>
            <a:ext cx="180018" cy="144016"/>
          </a:xfrm>
          <a:prstGeom prst="star7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2" name="Ster: 7 punten 11">
            <a:extLst>
              <a:ext uri="{FF2B5EF4-FFF2-40B4-BE49-F238E27FC236}">
                <a16:creationId xmlns:a16="http://schemas.microsoft.com/office/drawing/2014/main" id="{9C33832C-85F7-402D-B811-26A85D1DB03E}"/>
              </a:ext>
            </a:extLst>
          </p:cNvPr>
          <p:cNvSpPr/>
          <p:nvPr/>
        </p:nvSpPr>
        <p:spPr>
          <a:xfrm>
            <a:off x="3491880" y="4811084"/>
            <a:ext cx="180018" cy="144016"/>
          </a:xfrm>
          <a:prstGeom prst="star7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3" name="Ster: 7 punten 12">
            <a:extLst>
              <a:ext uri="{FF2B5EF4-FFF2-40B4-BE49-F238E27FC236}">
                <a16:creationId xmlns:a16="http://schemas.microsoft.com/office/drawing/2014/main" id="{F39FC0B9-7E22-4095-972A-F60F9C4E5A7B}"/>
              </a:ext>
            </a:extLst>
          </p:cNvPr>
          <p:cNvSpPr/>
          <p:nvPr/>
        </p:nvSpPr>
        <p:spPr>
          <a:xfrm>
            <a:off x="4932040" y="4200440"/>
            <a:ext cx="180018" cy="144016"/>
          </a:xfrm>
          <a:prstGeom prst="star7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4" name="Ster: 7 punten 13">
            <a:extLst>
              <a:ext uri="{FF2B5EF4-FFF2-40B4-BE49-F238E27FC236}">
                <a16:creationId xmlns:a16="http://schemas.microsoft.com/office/drawing/2014/main" id="{96817E29-8247-405D-8E08-ABEF15AE3D23}"/>
              </a:ext>
            </a:extLst>
          </p:cNvPr>
          <p:cNvSpPr/>
          <p:nvPr/>
        </p:nvSpPr>
        <p:spPr>
          <a:xfrm>
            <a:off x="6228184" y="3645024"/>
            <a:ext cx="180018" cy="144016"/>
          </a:xfrm>
          <a:prstGeom prst="star7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5" name="Ster: 7 punten 14">
            <a:extLst>
              <a:ext uri="{FF2B5EF4-FFF2-40B4-BE49-F238E27FC236}">
                <a16:creationId xmlns:a16="http://schemas.microsoft.com/office/drawing/2014/main" id="{0A3347ED-CFA6-46AA-A8B5-C045C9EAD4C7}"/>
              </a:ext>
            </a:extLst>
          </p:cNvPr>
          <p:cNvSpPr/>
          <p:nvPr/>
        </p:nvSpPr>
        <p:spPr>
          <a:xfrm>
            <a:off x="7596336" y="3087635"/>
            <a:ext cx="180018" cy="144016"/>
          </a:xfrm>
          <a:prstGeom prst="star7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09175572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Afbeeldingsresultaat voor bloemtorens">
            <a:extLst>
              <a:ext uri="{FF2B5EF4-FFF2-40B4-BE49-F238E27FC236}">
                <a16:creationId xmlns:a16="http://schemas.microsoft.com/office/drawing/2014/main" id="{75BDE251-CCA1-46BD-8B73-9A2FD31335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12" y="67387"/>
            <a:ext cx="8960328" cy="6673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Rectangle 10">
            <a:extLst>
              <a:ext uri="{FF2B5EF4-FFF2-40B4-BE49-F238E27FC236}">
                <a16:creationId xmlns:a16="http://schemas.microsoft.com/office/drawing/2014/main" id="{E0FED774-D797-4685-898D-DF7DEAAF92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512" y="1484784"/>
            <a:ext cx="4017871" cy="1291783"/>
          </a:xfrm>
          <a:prstGeom prst="rect">
            <a:avLst/>
          </a:prstGeom>
          <a:solidFill>
            <a:srgbClr val="A5312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eaLnBrk="1" hangingPunct="1">
              <a:lnSpc>
                <a:spcPct val="90000"/>
              </a:lnSpc>
            </a:pPr>
            <a:endParaRPr lang="nl-BE" sz="4400">
              <a:solidFill>
                <a:schemeClr val="tx2"/>
              </a:solidFill>
            </a:endParaRPr>
          </a:p>
        </p:txBody>
      </p:sp>
      <p:pic>
        <p:nvPicPr>
          <p:cNvPr id="5" name="Picture 4" descr="StadBrugge_RGB_NL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1959758" cy="1440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Line 5"/>
          <p:cNvSpPr>
            <a:spLocks noChangeShapeType="1"/>
          </p:cNvSpPr>
          <p:nvPr/>
        </p:nvSpPr>
        <p:spPr bwMode="auto">
          <a:xfrm>
            <a:off x="2286000" y="197024"/>
            <a:ext cx="0" cy="1295400"/>
          </a:xfrm>
          <a:prstGeom prst="line">
            <a:avLst/>
          </a:prstGeom>
          <a:noFill/>
          <a:ln w="12700">
            <a:solidFill>
              <a:srgbClr val="8AA1B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nl-BE"/>
          </a:p>
        </p:txBody>
      </p:sp>
      <p:sp>
        <p:nvSpPr>
          <p:cNvPr id="36" name="Rectangle 2">
            <a:extLst>
              <a:ext uri="{FF2B5EF4-FFF2-40B4-BE49-F238E27FC236}">
                <a16:creationId xmlns:a16="http://schemas.microsoft.com/office/drawing/2014/main" id="{0306BB32-5C94-48E2-8781-BE994AED188D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88522" y="1560984"/>
            <a:ext cx="4162481" cy="1676400"/>
          </a:xfrm>
          <a:solidFill>
            <a:srgbClr val="A53121">
              <a:alpha val="0"/>
            </a:srgbClr>
          </a:solidFill>
        </p:spPr>
        <p:txBody>
          <a:bodyPr/>
          <a:lstStyle/>
          <a:p>
            <a:pPr marL="342900" indent="-342900" algn="l">
              <a:lnSpc>
                <a:spcPct val="110000"/>
              </a:lnSpc>
              <a:buFont typeface="Wingdings" panose="05000000000000000000" pitchFamily="2" charset="2"/>
              <a:buChar char="Ø"/>
            </a:pPr>
            <a:r>
              <a:rPr lang="en-US" sz="2400" dirty="0" err="1">
                <a:solidFill>
                  <a:schemeClr val="bg1"/>
                </a:solidFill>
                <a:latin typeface="Verdana" pitchFamily="1" charset="0"/>
              </a:rPr>
              <a:t>Nieuw</a:t>
            </a:r>
            <a:r>
              <a:rPr lang="en-US" sz="2400" dirty="0">
                <a:solidFill>
                  <a:schemeClr val="bg1"/>
                </a:solidFill>
                <a:latin typeface="Verdana" pitchFamily="1" charset="0"/>
              </a:rPr>
              <a:t> LISSEWEGE</a:t>
            </a:r>
            <a:br>
              <a:rPr lang="en-US" sz="2400" dirty="0">
                <a:solidFill>
                  <a:schemeClr val="bg1"/>
                </a:solidFill>
                <a:latin typeface="Verdana" pitchFamily="1" charset="0"/>
              </a:rPr>
            </a:br>
            <a:r>
              <a:rPr lang="en-US" sz="2400" dirty="0">
                <a:solidFill>
                  <a:schemeClr val="bg1"/>
                </a:solidFill>
                <a:latin typeface="Verdana" pitchFamily="1" charset="0"/>
              </a:rPr>
              <a:t>  </a:t>
            </a:r>
            <a:endParaRPr lang="en-US" sz="2000" dirty="0"/>
          </a:p>
        </p:txBody>
      </p:sp>
      <p:sp>
        <p:nvSpPr>
          <p:cNvPr id="37" name="Tekstvak 36">
            <a:extLst>
              <a:ext uri="{FF2B5EF4-FFF2-40B4-BE49-F238E27FC236}">
                <a16:creationId xmlns:a16="http://schemas.microsoft.com/office/drawing/2014/main" id="{65121A18-5692-4BA3-AB49-5D3CECDCFC2D}"/>
              </a:ext>
            </a:extLst>
          </p:cNvPr>
          <p:cNvSpPr txBox="1"/>
          <p:nvPr/>
        </p:nvSpPr>
        <p:spPr>
          <a:xfrm>
            <a:off x="4211959" y="1484784"/>
            <a:ext cx="4932041" cy="6924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nl-BE" sz="1300" dirty="0">
              <a:latin typeface="Verdana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BE" sz="1300" dirty="0">
                <a:latin typeface="Verdana" pitchFamily="34" charset="0"/>
              </a:rPr>
              <a:t> 1 Bloemtoren </a:t>
            </a:r>
            <a:r>
              <a:rPr lang="nl-BE" sz="1300" dirty="0" err="1">
                <a:latin typeface="Verdana" pitchFamily="34" charset="0"/>
              </a:rPr>
              <a:t>saeftingheplein</a:t>
            </a:r>
            <a:br>
              <a:rPr lang="nl-BE" sz="1300" dirty="0">
                <a:latin typeface="Verdana" pitchFamily="34" charset="0"/>
              </a:rPr>
            </a:br>
            <a:endParaRPr lang="nl-BE" sz="1300" dirty="0">
              <a:latin typeface="Verdana" pitchFamily="34" charset="0"/>
            </a:endParaRPr>
          </a:p>
        </p:txBody>
      </p:sp>
      <p:sp>
        <p:nvSpPr>
          <p:cNvPr id="47" name="Tekstvak 46">
            <a:extLst>
              <a:ext uri="{FF2B5EF4-FFF2-40B4-BE49-F238E27FC236}">
                <a16:creationId xmlns:a16="http://schemas.microsoft.com/office/drawing/2014/main" id="{782DEEB2-56EB-448A-AD12-EC1C6BD86064}"/>
              </a:ext>
            </a:extLst>
          </p:cNvPr>
          <p:cNvSpPr txBox="1"/>
          <p:nvPr/>
        </p:nvSpPr>
        <p:spPr>
          <a:xfrm>
            <a:off x="188522" y="5852014"/>
            <a:ext cx="3591390" cy="2308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nl-BE" sz="900" dirty="0">
                <a:solidFill>
                  <a:schemeClr val="bg1"/>
                </a:solidFill>
                <a:latin typeface="Verdana" pitchFamily="34" charset="0"/>
              </a:rPr>
              <a:t>Lisseweegs Vaartje</a:t>
            </a:r>
            <a:endParaRPr lang="nl-BE" sz="1400" dirty="0">
              <a:solidFill>
                <a:schemeClr val="bg1"/>
              </a:solidFill>
              <a:latin typeface="Verdana" pitchFamily="34" charset="0"/>
            </a:endParaRP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3ABE33CB-A5F5-4F26-B579-547705D74B6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8423"/>
          <a:stretch/>
        </p:blipFill>
        <p:spPr>
          <a:xfrm>
            <a:off x="192705" y="2951589"/>
            <a:ext cx="3989876" cy="2781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858933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2" descr="Afbeeldingsresultaat voor bloemtorens">
            <a:extLst>
              <a:ext uri="{FF2B5EF4-FFF2-40B4-BE49-F238E27FC236}">
                <a16:creationId xmlns:a16="http://schemas.microsoft.com/office/drawing/2014/main" id="{8A21F721-3289-4A01-A3BF-46ED879FE9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12" y="67387"/>
            <a:ext cx="8960328" cy="6673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98928DB9-4EFF-45FF-ABEE-9F9C541DE3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69082" y="1583001"/>
            <a:ext cx="5519944" cy="4544295"/>
          </a:xfrm>
          <a:prstGeom prst="rect">
            <a:avLst/>
          </a:prstGeom>
        </p:spPr>
      </p:pic>
      <p:sp>
        <p:nvSpPr>
          <p:cNvPr id="35" name="Rectangle 10">
            <a:extLst>
              <a:ext uri="{FF2B5EF4-FFF2-40B4-BE49-F238E27FC236}">
                <a16:creationId xmlns:a16="http://schemas.microsoft.com/office/drawing/2014/main" id="{E0FED774-D797-4685-898D-DF7DEAAF92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7535" y="1583001"/>
            <a:ext cx="3160329" cy="1291783"/>
          </a:xfrm>
          <a:prstGeom prst="rect">
            <a:avLst/>
          </a:prstGeom>
          <a:solidFill>
            <a:srgbClr val="A5312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eaLnBrk="1" hangingPunct="1">
              <a:lnSpc>
                <a:spcPct val="90000"/>
              </a:lnSpc>
            </a:pPr>
            <a:endParaRPr lang="nl-BE" sz="4400">
              <a:solidFill>
                <a:schemeClr val="tx2"/>
              </a:solidFill>
            </a:endParaRPr>
          </a:p>
        </p:txBody>
      </p:sp>
      <p:pic>
        <p:nvPicPr>
          <p:cNvPr id="5" name="Picture 4" descr="StadBrugge_RGB_NL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1959758" cy="1440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Line 5"/>
          <p:cNvSpPr>
            <a:spLocks noChangeShapeType="1"/>
          </p:cNvSpPr>
          <p:nvPr/>
        </p:nvSpPr>
        <p:spPr bwMode="auto">
          <a:xfrm>
            <a:off x="2286000" y="197024"/>
            <a:ext cx="0" cy="1295400"/>
          </a:xfrm>
          <a:prstGeom prst="line">
            <a:avLst/>
          </a:prstGeom>
          <a:noFill/>
          <a:ln w="12700">
            <a:solidFill>
              <a:srgbClr val="8AA1B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nl-BE"/>
          </a:p>
        </p:txBody>
      </p:sp>
      <p:sp>
        <p:nvSpPr>
          <p:cNvPr id="36" name="Rectangle 2">
            <a:extLst>
              <a:ext uri="{FF2B5EF4-FFF2-40B4-BE49-F238E27FC236}">
                <a16:creationId xmlns:a16="http://schemas.microsoft.com/office/drawing/2014/main" id="{0306BB32-5C94-48E2-8781-BE994AED188D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87535" y="1530737"/>
            <a:ext cx="3879418" cy="1676400"/>
          </a:xfrm>
          <a:solidFill>
            <a:srgbClr val="A53121">
              <a:alpha val="0"/>
            </a:srgbClr>
          </a:solidFill>
        </p:spPr>
        <p:txBody>
          <a:bodyPr/>
          <a:lstStyle/>
          <a:p>
            <a:pPr marL="342900" indent="-342900" algn="l">
              <a:lnSpc>
                <a:spcPct val="110000"/>
              </a:lnSpc>
              <a:buFont typeface="Wingdings" panose="05000000000000000000" pitchFamily="2" charset="2"/>
              <a:buChar char="Ø"/>
            </a:pPr>
            <a:r>
              <a:rPr lang="en-US" sz="2400" dirty="0" err="1">
                <a:solidFill>
                  <a:schemeClr val="bg1"/>
                </a:solidFill>
                <a:latin typeface="Verdana" pitchFamily="1" charset="0"/>
              </a:rPr>
              <a:t>Lissewege</a:t>
            </a:r>
            <a:br>
              <a:rPr lang="en-US" sz="2400" dirty="0">
                <a:solidFill>
                  <a:schemeClr val="bg1"/>
                </a:solidFill>
                <a:latin typeface="Verdana" pitchFamily="1" charset="0"/>
              </a:rPr>
            </a:br>
            <a:r>
              <a:rPr lang="en-US" sz="2400" dirty="0">
                <a:solidFill>
                  <a:schemeClr val="bg1"/>
                </a:solidFill>
                <a:latin typeface="Verdana" pitchFamily="1" charset="0"/>
              </a:rPr>
              <a:t>  </a:t>
            </a:r>
            <a:endParaRPr lang="en-US" sz="2000" dirty="0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>
          <a:xfrm>
            <a:off x="6974904" y="6304235"/>
            <a:ext cx="2133600" cy="365125"/>
          </a:xfrm>
        </p:spPr>
        <p:txBody>
          <a:bodyPr/>
          <a:lstStyle/>
          <a:p>
            <a:fld id="{11F7872E-219B-4840-B073-AFEC16D93830}" type="slidenum">
              <a:rPr lang="nl-BE" smtClean="0"/>
              <a:t>25</a:t>
            </a:fld>
            <a:endParaRPr lang="nl-BE" dirty="0"/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7DF942A0-B1E1-4080-821D-5AE8D6228763}"/>
              </a:ext>
            </a:extLst>
          </p:cNvPr>
          <p:cNvSpPr txBox="1"/>
          <p:nvPr/>
        </p:nvSpPr>
        <p:spPr>
          <a:xfrm>
            <a:off x="187535" y="3022471"/>
            <a:ext cx="3160328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nl-BE" dirty="0"/>
              <a:t>NIEUW 2020</a:t>
            </a:r>
          </a:p>
        </p:txBody>
      </p:sp>
      <p:sp>
        <p:nvSpPr>
          <p:cNvPr id="20" name="Tekstvak 2">
            <a:extLst>
              <a:ext uri="{FF2B5EF4-FFF2-40B4-BE49-F238E27FC236}">
                <a16:creationId xmlns:a16="http://schemas.microsoft.com/office/drawing/2014/main" id="{E7F69245-AED5-4B48-A24C-F6B3362A63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7534" y="3645024"/>
            <a:ext cx="3160327" cy="1251473"/>
          </a:xfrm>
          <a:prstGeom prst="rect">
            <a:avLst/>
          </a:prstGeom>
          <a:solidFill>
            <a:srgbClr val="F2F2F2"/>
          </a:solidFill>
          <a:ln w="12700">
            <a:solidFill>
              <a:srgbClr val="C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nl-BE" sz="11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171450" indent="-1714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nl-BE" sz="1100" dirty="0">
                <a:latin typeface="Calibri" panose="020F0502020204030204" pitchFamily="34" charset="0"/>
                <a:cs typeface="Times New Roman" panose="02020603050405020304" pitchFamily="18" charset="0"/>
              </a:rPr>
              <a:t>6 </a:t>
            </a:r>
            <a:r>
              <a:rPr lang="en-US" altLang="nl-BE" sz="1100" dirty="0" err="1">
                <a:latin typeface="Calibri" panose="020F0502020204030204" pitchFamily="34" charset="0"/>
                <a:cs typeface="Times New Roman" panose="02020603050405020304" pitchFamily="18" charset="0"/>
              </a:rPr>
              <a:t>bloemtorens</a:t>
            </a:r>
            <a:r>
              <a:rPr lang="en-US" altLang="nl-BE" sz="1100" dirty="0"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nl-BE" sz="1100" dirty="0" err="1">
                <a:latin typeface="Calibri" panose="020F0502020204030204" pitchFamily="34" charset="0"/>
                <a:cs typeface="Times New Roman" panose="02020603050405020304" pitchFamily="18" charset="0"/>
              </a:rPr>
              <a:t>zeebruggelaan</a:t>
            </a:r>
            <a:r>
              <a:rPr lang="en-US" altLang="nl-BE" sz="1100" dirty="0"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nl-BE" sz="1100" dirty="0" err="1">
                <a:latin typeface="Calibri" panose="020F0502020204030204" pitchFamily="34" charset="0"/>
                <a:cs typeface="Times New Roman" panose="02020603050405020304" pitchFamily="18" charset="0"/>
              </a:rPr>
              <a:t>kruispunt</a:t>
            </a:r>
            <a:r>
              <a:rPr lang="en-US" altLang="nl-BE" sz="1100" dirty="0"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nl-BE" sz="1100" dirty="0" err="1">
                <a:latin typeface="Calibri" panose="020F0502020204030204" pitchFamily="34" charset="0"/>
                <a:cs typeface="Times New Roman" panose="02020603050405020304" pitchFamily="18" charset="0"/>
              </a:rPr>
              <a:t>stationstraat</a:t>
            </a:r>
            <a:endParaRPr lang="en-US" altLang="nl-BE" sz="11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171450" indent="-1714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US" altLang="nl-BE" sz="11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nl-BE" sz="1100" dirty="0">
                <a:latin typeface="Calibri" panose="020F0502020204030204" pitchFamily="34" charset="0"/>
                <a:cs typeface="Times New Roman" panose="02020603050405020304" pitchFamily="18" charset="0"/>
              </a:rPr>
              <a:t>TOTAAL 4 NIEUWE OP DEZE LOCATIE</a:t>
            </a:r>
          </a:p>
          <a:p>
            <a:pPr marL="171450" lvl="0" indent="-1714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US" altLang="nl-BE" sz="11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nl-BE" sz="11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nl-BE" sz="1100" dirty="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Ster: 7 punten 13">
            <a:extLst>
              <a:ext uri="{FF2B5EF4-FFF2-40B4-BE49-F238E27FC236}">
                <a16:creationId xmlns:a16="http://schemas.microsoft.com/office/drawing/2014/main" id="{EB9BE98D-5ACC-42D5-AD3C-FF5CBE0CD818}"/>
              </a:ext>
            </a:extLst>
          </p:cNvPr>
          <p:cNvSpPr/>
          <p:nvPr/>
        </p:nvSpPr>
        <p:spPr>
          <a:xfrm>
            <a:off x="6410896" y="4004448"/>
            <a:ext cx="124900" cy="217212"/>
          </a:xfrm>
          <a:prstGeom prst="star7">
            <a:avLst/>
          </a:prstGeom>
          <a:solidFill>
            <a:srgbClr val="00B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sp>
        <p:nvSpPr>
          <p:cNvPr id="15" name="Ster: 7 punten 14">
            <a:extLst>
              <a:ext uri="{FF2B5EF4-FFF2-40B4-BE49-F238E27FC236}">
                <a16:creationId xmlns:a16="http://schemas.microsoft.com/office/drawing/2014/main" id="{13FFDB69-646D-480E-A09C-F22C6CF2D014}"/>
              </a:ext>
            </a:extLst>
          </p:cNvPr>
          <p:cNvSpPr/>
          <p:nvPr/>
        </p:nvSpPr>
        <p:spPr>
          <a:xfrm>
            <a:off x="6371871" y="4343197"/>
            <a:ext cx="124900" cy="217212"/>
          </a:xfrm>
          <a:prstGeom prst="star7">
            <a:avLst/>
          </a:prstGeom>
          <a:solidFill>
            <a:srgbClr val="00B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sp>
        <p:nvSpPr>
          <p:cNvPr id="17" name="Ster: 7 punten 16">
            <a:extLst>
              <a:ext uri="{FF2B5EF4-FFF2-40B4-BE49-F238E27FC236}">
                <a16:creationId xmlns:a16="http://schemas.microsoft.com/office/drawing/2014/main" id="{EDF5D539-644E-488D-9DDE-71E1F86C5907}"/>
              </a:ext>
            </a:extLst>
          </p:cNvPr>
          <p:cNvSpPr/>
          <p:nvPr/>
        </p:nvSpPr>
        <p:spPr>
          <a:xfrm>
            <a:off x="6348446" y="4679285"/>
            <a:ext cx="124900" cy="217212"/>
          </a:xfrm>
          <a:prstGeom prst="star7">
            <a:avLst/>
          </a:prstGeom>
          <a:solidFill>
            <a:srgbClr val="00B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sp>
        <p:nvSpPr>
          <p:cNvPr id="18" name="Ster: 7 punten 17">
            <a:extLst>
              <a:ext uri="{FF2B5EF4-FFF2-40B4-BE49-F238E27FC236}">
                <a16:creationId xmlns:a16="http://schemas.microsoft.com/office/drawing/2014/main" id="{7E50E689-F0FF-400C-9865-7405CD8118D4}"/>
              </a:ext>
            </a:extLst>
          </p:cNvPr>
          <p:cNvSpPr/>
          <p:nvPr/>
        </p:nvSpPr>
        <p:spPr>
          <a:xfrm>
            <a:off x="6293635" y="5015373"/>
            <a:ext cx="124900" cy="217212"/>
          </a:xfrm>
          <a:prstGeom prst="star7">
            <a:avLst/>
          </a:prstGeom>
          <a:solidFill>
            <a:srgbClr val="00B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sp>
        <p:nvSpPr>
          <p:cNvPr id="23" name="Ster: 7 punten 22">
            <a:extLst>
              <a:ext uri="{FF2B5EF4-FFF2-40B4-BE49-F238E27FC236}">
                <a16:creationId xmlns:a16="http://schemas.microsoft.com/office/drawing/2014/main" id="{C91D0E17-1CB0-4B57-A29B-1F1CCEFB99A5}"/>
              </a:ext>
            </a:extLst>
          </p:cNvPr>
          <p:cNvSpPr/>
          <p:nvPr/>
        </p:nvSpPr>
        <p:spPr>
          <a:xfrm>
            <a:off x="7092280" y="3914523"/>
            <a:ext cx="68062" cy="77887"/>
          </a:xfrm>
          <a:prstGeom prst="star7">
            <a:avLst/>
          </a:prstGeom>
          <a:solidFill>
            <a:srgbClr val="FFC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sp>
        <p:nvSpPr>
          <p:cNvPr id="27" name="Ster: 7 punten 26">
            <a:extLst>
              <a:ext uri="{FF2B5EF4-FFF2-40B4-BE49-F238E27FC236}">
                <a16:creationId xmlns:a16="http://schemas.microsoft.com/office/drawing/2014/main" id="{66C23433-4137-4E48-BEF4-7AC4CF983801}"/>
              </a:ext>
            </a:extLst>
          </p:cNvPr>
          <p:cNvSpPr/>
          <p:nvPr/>
        </p:nvSpPr>
        <p:spPr>
          <a:xfrm>
            <a:off x="219840" y="3899490"/>
            <a:ext cx="103993" cy="77887"/>
          </a:xfrm>
          <a:prstGeom prst="star7">
            <a:avLst/>
          </a:prstGeom>
          <a:solidFill>
            <a:srgbClr val="FFC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sp>
        <p:nvSpPr>
          <p:cNvPr id="28" name="Ster: 7 punten 27">
            <a:extLst>
              <a:ext uri="{FF2B5EF4-FFF2-40B4-BE49-F238E27FC236}">
                <a16:creationId xmlns:a16="http://schemas.microsoft.com/office/drawing/2014/main" id="{B713BCA2-BEC2-4A0D-B95F-F0A398C2B3C6}"/>
              </a:ext>
            </a:extLst>
          </p:cNvPr>
          <p:cNvSpPr/>
          <p:nvPr/>
        </p:nvSpPr>
        <p:spPr>
          <a:xfrm>
            <a:off x="7160342" y="3965504"/>
            <a:ext cx="68062" cy="77887"/>
          </a:xfrm>
          <a:prstGeom prst="star7">
            <a:avLst/>
          </a:prstGeom>
          <a:solidFill>
            <a:srgbClr val="FFC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sp>
        <p:nvSpPr>
          <p:cNvPr id="29" name="Ster: 7 punten 28">
            <a:extLst>
              <a:ext uri="{FF2B5EF4-FFF2-40B4-BE49-F238E27FC236}">
                <a16:creationId xmlns:a16="http://schemas.microsoft.com/office/drawing/2014/main" id="{09B69FE0-C6BB-4D20-806E-6821CF78BE8A}"/>
              </a:ext>
            </a:extLst>
          </p:cNvPr>
          <p:cNvSpPr/>
          <p:nvPr/>
        </p:nvSpPr>
        <p:spPr>
          <a:xfrm>
            <a:off x="7347994" y="4162580"/>
            <a:ext cx="68062" cy="77887"/>
          </a:xfrm>
          <a:prstGeom prst="star7">
            <a:avLst/>
          </a:prstGeom>
          <a:solidFill>
            <a:srgbClr val="FFC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sp>
        <p:nvSpPr>
          <p:cNvPr id="30" name="Ster: 7 punten 29">
            <a:extLst>
              <a:ext uri="{FF2B5EF4-FFF2-40B4-BE49-F238E27FC236}">
                <a16:creationId xmlns:a16="http://schemas.microsoft.com/office/drawing/2014/main" id="{59334426-C2D2-4D60-9395-381BB89B3CF2}"/>
              </a:ext>
            </a:extLst>
          </p:cNvPr>
          <p:cNvSpPr/>
          <p:nvPr/>
        </p:nvSpPr>
        <p:spPr>
          <a:xfrm>
            <a:off x="7265020" y="4136974"/>
            <a:ext cx="68062" cy="77887"/>
          </a:xfrm>
          <a:prstGeom prst="star7">
            <a:avLst/>
          </a:prstGeom>
          <a:solidFill>
            <a:srgbClr val="FFC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sp>
        <p:nvSpPr>
          <p:cNvPr id="31" name="Ster: 7 punten 30">
            <a:extLst>
              <a:ext uri="{FF2B5EF4-FFF2-40B4-BE49-F238E27FC236}">
                <a16:creationId xmlns:a16="http://schemas.microsoft.com/office/drawing/2014/main" id="{4EF06AC3-0EBE-407B-8556-54B752A97E3E}"/>
              </a:ext>
            </a:extLst>
          </p:cNvPr>
          <p:cNvSpPr/>
          <p:nvPr/>
        </p:nvSpPr>
        <p:spPr>
          <a:xfrm>
            <a:off x="7313963" y="4113054"/>
            <a:ext cx="68062" cy="77887"/>
          </a:xfrm>
          <a:prstGeom prst="star7">
            <a:avLst/>
          </a:prstGeom>
          <a:solidFill>
            <a:srgbClr val="FFC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sp>
        <p:nvSpPr>
          <p:cNvPr id="32" name="Ster: 7 punten 31">
            <a:extLst>
              <a:ext uri="{FF2B5EF4-FFF2-40B4-BE49-F238E27FC236}">
                <a16:creationId xmlns:a16="http://schemas.microsoft.com/office/drawing/2014/main" id="{415BA4AF-A865-4429-B3B9-45301CB5D449}"/>
              </a:ext>
            </a:extLst>
          </p:cNvPr>
          <p:cNvSpPr/>
          <p:nvPr/>
        </p:nvSpPr>
        <p:spPr>
          <a:xfrm>
            <a:off x="7356886" y="4560409"/>
            <a:ext cx="68062" cy="77887"/>
          </a:xfrm>
          <a:prstGeom prst="star7">
            <a:avLst/>
          </a:prstGeom>
          <a:solidFill>
            <a:srgbClr val="FFC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415707384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Afbeeldingsresultaat voor bloemtorens">
            <a:extLst>
              <a:ext uri="{FF2B5EF4-FFF2-40B4-BE49-F238E27FC236}">
                <a16:creationId xmlns:a16="http://schemas.microsoft.com/office/drawing/2014/main" id="{3E7405C1-4B96-46A5-A8C0-5C41D0CFBA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12" y="67387"/>
            <a:ext cx="8960328" cy="6673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Rectangle 10">
            <a:extLst>
              <a:ext uri="{FF2B5EF4-FFF2-40B4-BE49-F238E27FC236}">
                <a16:creationId xmlns:a16="http://schemas.microsoft.com/office/drawing/2014/main" id="{E0FED774-D797-4685-898D-DF7DEAAF92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47766" y="197024"/>
            <a:ext cx="6138794" cy="1291783"/>
          </a:xfrm>
          <a:prstGeom prst="rect">
            <a:avLst/>
          </a:prstGeom>
          <a:solidFill>
            <a:srgbClr val="A5312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eaLnBrk="1" hangingPunct="1">
              <a:lnSpc>
                <a:spcPct val="90000"/>
              </a:lnSpc>
            </a:pPr>
            <a:endParaRPr lang="nl-BE" sz="4400">
              <a:solidFill>
                <a:schemeClr val="tx2"/>
              </a:solidFill>
            </a:endParaRPr>
          </a:p>
        </p:txBody>
      </p:sp>
      <p:pic>
        <p:nvPicPr>
          <p:cNvPr id="5" name="Picture 4" descr="StadBrugge_RGB_NL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1959758" cy="1440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Line 5"/>
          <p:cNvSpPr>
            <a:spLocks noChangeShapeType="1"/>
          </p:cNvSpPr>
          <p:nvPr/>
        </p:nvSpPr>
        <p:spPr bwMode="auto">
          <a:xfrm>
            <a:off x="2286000" y="197024"/>
            <a:ext cx="0" cy="1295400"/>
          </a:xfrm>
          <a:prstGeom prst="line">
            <a:avLst/>
          </a:prstGeom>
          <a:noFill/>
          <a:ln w="12700">
            <a:solidFill>
              <a:srgbClr val="8AA1B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nl-BE"/>
          </a:p>
        </p:txBody>
      </p:sp>
      <p:sp>
        <p:nvSpPr>
          <p:cNvPr id="36" name="Rectangle 2">
            <a:extLst>
              <a:ext uri="{FF2B5EF4-FFF2-40B4-BE49-F238E27FC236}">
                <a16:creationId xmlns:a16="http://schemas.microsoft.com/office/drawing/2014/main" id="{0306BB32-5C94-48E2-8781-BE994AED188D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2699792" y="197024"/>
            <a:ext cx="3879418" cy="1676400"/>
          </a:xfrm>
          <a:solidFill>
            <a:srgbClr val="A53121">
              <a:alpha val="0"/>
            </a:srgbClr>
          </a:solidFill>
        </p:spPr>
        <p:txBody>
          <a:bodyPr/>
          <a:lstStyle/>
          <a:p>
            <a:pPr marL="342900" indent="-342900" algn="l">
              <a:lnSpc>
                <a:spcPct val="110000"/>
              </a:lnSpc>
              <a:buFont typeface="Wingdings" panose="05000000000000000000" pitchFamily="2" charset="2"/>
              <a:buChar char="Ø"/>
            </a:pPr>
            <a:r>
              <a:rPr lang="en-US" sz="2400" dirty="0" err="1">
                <a:solidFill>
                  <a:schemeClr val="bg1"/>
                </a:solidFill>
                <a:latin typeface="Verdana" pitchFamily="1" charset="0"/>
              </a:rPr>
              <a:t>Lissewege</a:t>
            </a:r>
            <a:br>
              <a:rPr lang="en-US" sz="2400" dirty="0">
                <a:solidFill>
                  <a:schemeClr val="bg1"/>
                </a:solidFill>
                <a:latin typeface="Verdana" pitchFamily="1" charset="0"/>
              </a:rPr>
            </a:br>
            <a:r>
              <a:rPr lang="en-US" sz="2400" dirty="0">
                <a:solidFill>
                  <a:schemeClr val="bg1"/>
                </a:solidFill>
                <a:latin typeface="Verdana" pitchFamily="1" charset="0"/>
              </a:rPr>
              <a:t>  </a:t>
            </a:r>
            <a:endParaRPr lang="en-US" sz="2000" dirty="0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>
          <a:xfrm>
            <a:off x="6974904" y="6304235"/>
            <a:ext cx="2133600" cy="365125"/>
          </a:xfrm>
        </p:spPr>
        <p:txBody>
          <a:bodyPr/>
          <a:lstStyle/>
          <a:p>
            <a:fld id="{11F7872E-219B-4840-B073-AFEC16D93830}" type="slidenum">
              <a:rPr lang="nl-BE" smtClean="0"/>
              <a:t>26</a:t>
            </a:fld>
            <a:endParaRPr lang="nl-BE" dirty="0"/>
          </a:p>
        </p:txBody>
      </p:sp>
      <p:sp>
        <p:nvSpPr>
          <p:cNvPr id="10" name="Tekstvak 2">
            <a:extLst>
              <a:ext uri="{FF2B5EF4-FFF2-40B4-BE49-F238E27FC236}">
                <a16:creationId xmlns:a16="http://schemas.microsoft.com/office/drawing/2014/main" id="{0425A86B-877B-4330-96DE-9110C796D6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7792" y="1636840"/>
            <a:ext cx="8244401" cy="568024"/>
          </a:xfrm>
          <a:prstGeom prst="rect">
            <a:avLst/>
          </a:prstGeom>
          <a:solidFill>
            <a:srgbClr val="F2F2F2"/>
          </a:solidFill>
          <a:ln w="12700">
            <a:solidFill>
              <a:srgbClr val="C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nl-BE" sz="11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171450" lvl="0" indent="-1714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nl-BE" sz="1100" dirty="0">
                <a:latin typeface="Calibri" panose="020F0502020204030204" pitchFamily="34" charset="0"/>
                <a:cs typeface="Times New Roman" panose="02020603050405020304" pitchFamily="18" charset="0"/>
              </a:rPr>
              <a:t>6 </a:t>
            </a:r>
            <a:r>
              <a:rPr lang="en-US" altLang="nl-BE" sz="1100" dirty="0" err="1">
                <a:latin typeface="Calibri" panose="020F0502020204030204" pitchFamily="34" charset="0"/>
                <a:cs typeface="Times New Roman" panose="02020603050405020304" pitchFamily="18" charset="0"/>
              </a:rPr>
              <a:t>bloemtorens</a:t>
            </a:r>
            <a:r>
              <a:rPr lang="en-US" altLang="nl-BE" sz="1100" dirty="0"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nl-BE" sz="1100" dirty="0" err="1">
                <a:latin typeface="Calibri" panose="020F0502020204030204" pitchFamily="34" charset="0"/>
                <a:cs typeface="Times New Roman" panose="02020603050405020304" pitchFamily="18" charset="0"/>
              </a:rPr>
              <a:t>zeebruggelaan</a:t>
            </a:r>
            <a:r>
              <a:rPr lang="en-US" altLang="nl-BE" sz="1100" dirty="0"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nl-BE" sz="1100" dirty="0" err="1">
                <a:latin typeface="Calibri" panose="020F0502020204030204" pitchFamily="34" charset="0"/>
                <a:cs typeface="Times New Roman" panose="02020603050405020304" pitchFamily="18" charset="0"/>
              </a:rPr>
              <a:t>kruispunt</a:t>
            </a:r>
            <a:r>
              <a:rPr lang="en-US" altLang="nl-BE" sz="1100" dirty="0"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nl-BE" sz="1100" dirty="0" err="1">
                <a:latin typeface="Calibri" panose="020F0502020204030204" pitchFamily="34" charset="0"/>
                <a:cs typeface="Times New Roman" panose="02020603050405020304" pitchFamily="18" charset="0"/>
              </a:rPr>
              <a:t>stationstraat</a:t>
            </a:r>
            <a:endParaRPr lang="en-US" altLang="nl-BE" sz="11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171450" lvl="0" indent="-1714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US" altLang="nl-BE" sz="11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nl-BE" sz="1100" dirty="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95F133FB-6070-4CC7-9708-0CC3CE03A0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7792" y="2518370"/>
            <a:ext cx="8244401" cy="4150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776847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Afbeeldingsresultaat voor bloemtorens">
            <a:extLst>
              <a:ext uri="{FF2B5EF4-FFF2-40B4-BE49-F238E27FC236}">
                <a16:creationId xmlns:a16="http://schemas.microsoft.com/office/drawing/2014/main" id="{9EB8A275-4D00-4890-90B7-8CBB143B2C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12" y="67387"/>
            <a:ext cx="8960328" cy="6673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Rectangle 10">
            <a:extLst>
              <a:ext uri="{FF2B5EF4-FFF2-40B4-BE49-F238E27FC236}">
                <a16:creationId xmlns:a16="http://schemas.microsoft.com/office/drawing/2014/main" id="{E0FED774-D797-4685-898D-DF7DEAAF92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47766" y="197024"/>
            <a:ext cx="6138794" cy="1291783"/>
          </a:xfrm>
          <a:prstGeom prst="rect">
            <a:avLst/>
          </a:prstGeom>
          <a:solidFill>
            <a:srgbClr val="A5312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eaLnBrk="1" hangingPunct="1">
              <a:lnSpc>
                <a:spcPct val="90000"/>
              </a:lnSpc>
            </a:pPr>
            <a:endParaRPr lang="nl-BE" sz="4400">
              <a:solidFill>
                <a:schemeClr val="tx2"/>
              </a:solidFill>
            </a:endParaRPr>
          </a:p>
        </p:txBody>
      </p:sp>
      <p:pic>
        <p:nvPicPr>
          <p:cNvPr id="5" name="Picture 4" descr="StadBrugge_RGB_NL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1959758" cy="1440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Line 5"/>
          <p:cNvSpPr>
            <a:spLocks noChangeShapeType="1"/>
          </p:cNvSpPr>
          <p:nvPr/>
        </p:nvSpPr>
        <p:spPr bwMode="auto">
          <a:xfrm>
            <a:off x="2286000" y="197024"/>
            <a:ext cx="0" cy="1295400"/>
          </a:xfrm>
          <a:prstGeom prst="line">
            <a:avLst/>
          </a:prstGeom>
          <a:noFill/>
          <a:ln w="12700">
            <a:solidFill>
              <a:srgbClr val="8AA1B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nl-BE"/>
          </a:p>
        </p:txBody>
      </p:sp>
      <p:sp>
        <p:nvSpPr>
          <p:cNvPr id="36" name="Rectangle 2">
            <a:extLst>
              <a:ext uri="{FF2B5EF4-FFF2-40B4-BE49-F238E27FC236}">
                <a16:creationId xmlns:a16="http://schemas.microsoft.com/office/drawing/2014/main" id="{0306BB32-5C94-48E2-8781-BE994AED188D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2699792" y="197024"/>
            <a:ext cx="3879418" cy="1676400"/>
          </a:xfrm>
          <a:solidFill>
            <a:srgbClr val="A53121">
              <a:alpha val="0"/>
            </a:srgbClr>
          </a:solidFill>
        </p:spPr>
        <p:txBody>
          <a:bodyPr/>
          <a:lstStyle/>
          <a:p>
            <a:pPr algn="l">
              <a:lnSpc>
                <a:spcPct val="110000"/>
              </a:lnSpc>
            </a:pPr>
            <a:r>
              <a:rPr lang="en-US" sz="2400" dirty="0">
                <a:solidFill>
                  <a:schemeClr val="bg1"/>
                </a:solidFill>
                <a:latin typeface="Verdana" pitchFamily="1" charset="0"/>
              </a:rPr>
              <a:t>NIEUW</a:t>
            </a:r>
            <a:br>
              <a:rPr lang="en-US" sz="2400" dirty="0">
                <a:solidFill>
                  <a:schemeClr val="bg1"/>
                </a:solidFill>
                <a:latin typeface="Verdana" pitchFamily="1" charset="0"/>
              </a:rPr>
            </a:br>
            <a:r>
              <a:rPr lang="en-US" sz="2400" dirty="0" err="1">
                <a:solidFill>
                  <a:schemeClr val="bg1"/>
                </a:solidFill>
                <a:latin typeface="Verdana" pitchFamily="1" charset="0"/>
              </a:rPr>
              <a:t>Lissewege</a:t>
            </a:r>
            <a:br>
              <a:rPr lang="en-US" sz="2400" dirty="0">
                <a:solidFill>
                  <a:schemeClr val="bg1"/>
                </a:solidFill>
                <a:latin typeface="Verdana" pitchFamily="1" charset="0"/>
              </a:rPr>
            </a:br>
            <a:r>
              <a:rPr lang="en-US" sz="2400" dirty="0">
                <a:solidFill>
                  <a:schemeClr val="bg1"/>
                </a:solidFill>
                <a:latin typeface="Verdana" pitchFamily="1" charset="0"/>
              </a:rPr>
              <a:t>  </a:t>
            </a:r>
            <a:endParaRPr lang="en-US" sz="2000" dirty="0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>
          <a:xfrm>
            <a:off x="6974904" y="6304235"/>
            <a:ext cx="2133600" cy="365125"/>
          </a:xfrm>
        </p:spPr>
        <p:txBody>
          <a:bodyPr/>
          <a:lstStyle/>
          <a:p>
            <a:fld id="{11F7872E-219B-4840-B073-AFEC16D93830}" type="slidenum">
              <a:rPr lang="nl-BE" smtClean="0"/>
              <a:t>27</a:t>
            </a:fld>
            <a:endParaRPr lang="nl-BE" dirty="0"/>
          </a:p>
        </p:txBody>
      </p:sp>
      <p:sp>
        <p:nvSpPr>
          <p:cNvPr id="10" name="Tekstvak 2">
            <a:extLst>
              <a:ext uri="{FF2B5EF4-FFF2-40B4-BE49-F238E27FC236}">
                <a16:creationId xmlns:a16="http://schemas.microsoft.com/office/drawing/2014/main" id="{0425A86B-877B-4330-96DE-9110C796D6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70429" y="1636840"/>
            <a:ext cx="6599123" cy="568024"/>
          </a:xfrm>
          <a:prstGeom prst="rect">
            <a:avLst/>
          </a:prstGeom>
          <a:solidFill>
            <a:srgbClr val="F2F2F2"/>
          </a:solidFill>
          <a:ln w="12700">
            <a:solidFill>
              <a:srgbClr val="C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nl-BE" sz="11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171450" lvl="0" indent="-1714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nl-BE" sz="1100" dirty="0">
                <a:latin typeface="Calibri" panose="020F0502020204030204" pitchFamily="34" charset="0"/>
                <a:cs typeface="Times New Roman" panose="02020603050405020304" pitchFamily="18" charset="0"/>
              </a:rPr>
              <a:t>1 </a:t>
            </a:r>
            <a:r>
              <a:rPr lang="en-US" altLang="nl-BE" sz="1100" dirty="0" err="1">
                <a:latin typeface="Calibri" panose="020F0502020204030204" pitchFamily="34" charset="0"/>
                <a:cs typeface="Times New Roman" panose="02020603050405020304" pitchFamily="18" charset="0"/>
              </a:rPr>
              <a:t>bloemtoren</a:t>
            </a:r>
            <a:r>
              <a:rPr lang="en-US" altLang="nl-BE" sz="1100" dirty="0">
                <a:latin typeface="Calibri" panose="020F0502020204030204" pitchFamily="34" charset="0"/>
                <a:cs typeface="Times New Roman" panose="02020603050405020304" pitchFamily="18" charset="0"/>
              </a:rPr>
              <a:t> begin </a:t>
            </a:r>
            <a:r>
              <a:rPr lang="en-US" altLang="nl-BE" sz="1100" dirty="0" err="1">
                <a:latin typeface="Calibri" panose="020F0502020204030204" pitchFamily="34" charset="0"/>
                <a:cs typeface="Times New Roman" panose="02020603050405020304" pitchFamily="18" charset="0"/>
              </a:rPr>
              <a:t>alfonsstynstraat</a:t>
            </a:r>
            <a:endParaRPr lang="en-US" altLang="nl-BE" sz="11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171450" lvl="0" indent="-1714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US" altLang="nl-BE" sz="11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nl-BE" sz="1100" dirty="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527033B0-A988-46A4-99AB-503B2C5353A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70431" y="2370228"/>
            <a:ext cx="6599122" cy="4387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49279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Afbeeldingsresultaat voor bloemtorens">
            <a:extLst>
              <a:ext uri="{FF2B5EF4-FFF2-40B4-BE49-F238E27FC236}">
                <a16:creationId xmlns:a16="http://schemas.microsoft.com/office/drawing/2014/main" id="{83DB948A-5628-4F22-8B8D-449563713D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12" y="67387"/>
            <a:ext cx="8960328" cy="6673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Rectangle 10">
            <a:extLst>
              <a:ext uri="{FF2B5EF4-FFF2-40B4-BE49-F238E27FC236}">
                <a16:creationId xmlns:a16="http://schemas.microsoft.com/office/drawing/2014/main" id="{E0FED774-D797-4685-898D-DF7DEAAF92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47766" y="197024"/>
            <a:ext cx="6138794" cy="1291783"/>
          </a:xfrm>
          <a:prstGeom prst="rect">
            <a:avLst/>
          </a:prstGeom>
          <a:solidFill>
            <a:srgbClr val="A5312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eaLnBrk="1" hangingPunct="1">
              <a:lnSpc>
                <a:spcPct val="90000"/>
              </a:lnSpc>
            </a:pPr>
            <a:endParaRPr lang="nl-BE" sz="4400">
              <a:solidFill>
                <a:schemeClr val="tx2"/>
              </a:solidFill>
            </a:endParaRPr>
          </a:p>
        </p:txBody>
      </p:sp>
      <p:pic>
        <p:nvPicPr>
          <p:cNvPr id="5" name="Picture 4" descr="StadBrugge_RGB_NL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1959758" cy="1440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Line 5"/>
          <p:cNvSpPr>
            <a:spLocks noChangeShapeType="1"/>
          </p:cNvSpPr>
          <p:nvPr/>
        </p:nvSpPr>
        <p:spPr bwMode="auto">
          <a:xfrm>
            <a:off x="2286000" y="197024"/>
            <a:ext cx="0" cy="1295400"/>
          </a:xfrm>
          <a:prstGeom prst="line">
            <a:avLst/>
          </a:prstGeom>
          <a:noFill/>
          <a:ln w="12700">
            <a:solidFill>
              <a:srgbClr val="8AA1B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nl-BE"/>
          </a:p>
        </p:txBody>
      </p:sp>
      <p:sp>
        <p:nvSpPr>
          <p:cNvPr id="36" name="Rectangle 2">
            <a:extLst>
              <a:ext uri="{FF2B5EF4-FFF2-40B4-BE49-F238E27FC236}">
                <a16:creationId xmlns:a16="http://schemas.microsoft.com/office/drawing/2014/main" id="{0306BB32-5C94-48E2-8781-BE994AED188D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2699792" y="197024"/>
            <a:ext cx="3879418" cy="1676400"/>
          </a:xfrm>
          <a:solidFill>
            <a:srgbClr val="A53121">
              <a:alpha val="0"/>
            </a:srgbClr>
          </a:solidFill>
        </p:spPr>
        <p:txBody>
          <a:bodyPr/>
          <a:lstStyle/>
          <a:p>
            <a:pPr algn="l">
              <a:lnSpc>
                <a:spcPct val="110000"/>
              </a:lnSpc>
            </a:pPr>
            <a:r>
              <a:rPr lang="en-US" sz="2400" dirty="0">
                <a:solidFill>
                  <a:schemeClr val="bg1"/>
                </a:solidFill>
                <a:latin typeface="Verdana" pitchFamily="1" charset="0"/>
              </a:rPr>
              <a:t>NIEUW</a:t>
            </a:r>
            <a:br>
              <a:rPr lang="en-US" sz="2400" dirty="0">
                <a:solidFill>
                  <a:schemeClr val="bg1"/>
                </a:solidFill>
                <a:latin typeface="Verdana" pitchFamily="1" charset="0"/>
              </a:rPr>
            </a:br>
            <a:r>
              <a:rPr lang="en-US" sz="2400" dirty="0" err="1">
                <a:solidFill>
                  <a:schemeClr val="bg1"/>
                </a:solidFill>
                <a:latin typeface="Verdana" pitchFamily="1" charset="0"/>
              </a:rPr>
              <a:t>Lissewege</a:t>
            </a:r>
            <a:br>
              <a:rPr lang="en-US" sz="2400" dirty="0">
                <a:solidFill>
                  <a:schemeClr val="bg1"/>
                </a:solidFill>
                <a:latin typeface="Verdana" pitchFamily="1" charset="0"/>
              </a:rPr>
            </a:br>
            <a:r>
              <a:rPr lang="en-US" sz="2400" dirty="0">
                <a:solidFill>
                  <a:schemeClr val="bg1"/>
                </a:solidFill>
                <a:latin typeface="Verdana" pitchFamily="1" charset="0"/>
              </a:rPr>
              <a:t>  </a:t>
            </a:r>
            <a:endParaRPr lang="en-US" sz="2000" dirty="0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>
          <a:xfrm>
            <a:off x="6974904" y="6304235"/>
            <a:ext cx="2133600" cy="365125"/>
          </a:xfrm>
        </p:spPr>
        <p:txBody>
          <a:bodyPr/>
          <a:lstStyle/>
          <a:p>
            <a:fld id="{11F7872E-219B-4840-B073-AFEC16D93830}" type="slidenum">
              <a:rPr lang="nl-BE" smtClean="0"/>
              <a:t>28</a:t>
            </a:fld>
            <a:endParaRPr lang="nl-BE" dirty="0"/>
          </a:p>
        </p:txBody>
      </p:sp>
      <p:sp>
        <p:nvSpPr>
          <p:cNvPr id="10" name="Tekstvak 2">
            <a:extLst>
              <a:ext uri="{FF2B5EF4-FFF2-40B4-BE49-F238E27FC236}">
                <a16:creationId xmlns:a16="http://schemas.microsoft.com/office/drawing/2014/main" id="{0425A86B-877B-4330-96DE-9110C796D6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7792" y="1636840"/>
            <a:ext cx="8244401" cy="568024"/>
          </a:xfrm>
          <a:prstGeom prst="rect">
            <a:avLst/>
          </a:prstGeom>
          <a:solidFill>
            <a:srgbClr val="F2F2F2"/>
          </a:solidFill>
          <a:ln w="12700">
            <a:solidFill>
              <a:srgbClr val="C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nl-BE" sz="11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171450" lvl="0" indent="-1714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nl-BE" sz="1100" dirty="0">
                <a:latin typeface="Calibri" panose="020F0502020204030204" pitchFamily="34" charset="0"/>
                <a:cs typeface="Times New Roman" panose="02020603050405020304" pitchFamily="18" charset="0"/>
              </a:rPr>
              <a:t>2 </a:t>
            </a:r>
            <a:r>
              <a:rPr lang="en-US" altLang="nl-BE" sz="1100" dirty="0" err="1">
                <a:latin typeface="Calibri" panose="020F0502020204030204" pitchFamily="34" charset="0"/>
                <a:cs typeface="Times New Roman" panose="02020603050405020304" pitchFamily="18" charset="0"/>
              </a:rPr>
              <a:t>bloemtorens</a:t>
            </a:r>
            <a:r>
              <a:rPr lang="en-US" altLang="nl-BE" sz="1100" dirty="0">
                <a:latin typeface="Calibri" panose="020F0502020204030204" pitchFamily="34" charset="0"/>
                <a:cs typeface="Times New Roman" panose="02020603050405020304" pitchFamily="18" charset="0"/>
              </a:rPr>
              <a:t> ingang </a:t>
            </a:r>
            <a:r>
              <a:rPr lang="en-US" altLang="nl-BE" sz="1100" dirty="0" err="1">
                <a:latin typeface="Calibri" panose="020F0502020204030204" pitchFamily="34" charset="0"/>
                <a:cs typeface="Times New Roman" panose="02020603050405020304" pitchFamily="18" charset="0"/>
              </a:rPr>
              <a:t>kerk</a:t>
            </a:r>
            <a:endParaRPr lang="en-US" altLang="nl-BE" sz="11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nl-BE" sz="1100" dirty="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0DFEB337-F853-4CF3-829B-2AFBB3951F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7564" y="2267283"/>
            <a:ext cx="7598852" cy="4474500"/>
          </a:xfrm>
          <a:prstGeom prst="rect">
            <a:avLst/>
          </a:prstGeom>
        </p:spPr>
      </p:pic>
      <p:pic>
        <p:nvPicPr>
          <p:cNvPr id="12" name="Afbeelding 11" descr="Afbeelding met bloem, plant, roze, kleurrijk&#10;&#10;Automatisch gegenereerde beschrijving">
            <a:extLst>
              <a:ext uri="{FF2B5EF4-FFF2-40B4-BE49-F238E27FC236}">
                <a16:creationId xmlns:a16="http://schemas.microsoft.com/office/drawing/2014/main" id="{9DCC4E4C-F387-4D64-B90F-807F406877C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766" y="4293096"/>
            <a:ext cx="294464" cy="311964"/>
          </a:xfrm>
          <a:prstGeom prst="rect">
            <a:avLst/>
          </a:prstGeom>
          <a:effectLst>
            <a:softEdge rad="76200"/>
          </a:effectLst>
        </p:spPr>
      </p:pic>
      <p:pic>
        <p:nvPicPr>
          <p:cNvPr id="13" name="Afbeelding 12" descr="Afbeelding met bloem, plant, roze, kleurrijk&#10;&#10;Automatisch gegenereerde beschrijving">
            <a:extLst>
              <a:ext uri="{FF2B5EF4-FFF2-40B4-BE49-F238E27FC236}">
                <a16:creationId xmlns:a16="http://schemas.microsoft.com/office/drawing/2014/main" id="{E39821E8-80F5-4EFD-8B2D-59A5C22805F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4138" y="4220353"/>
            <a:ext cx="294464" cy="311964"/>
          </a:xfrm>
          <a:prstGeom prst="rect">
            <a:avLst/>
          </a:prstGeom>
          <a:effectLst>
            <a:softEdge rad="76200"/>
          </a:effectLst>
        </p:spPr>
      </p:pic>
    </p:spTree>
    <p:extLst>
      <p:ext uri="{BB962C8B-B14F-4D97-AF65-F5344CB8AC3E}">
        <p14:creationId xmlns:p14="http://schemas.microsoft.com/office/powerpoint/2010/main" val="11522647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Afbeeldingsresultaat voor bloemtorens">
            <a:extLst>
              <a:ext uri="{FF2B5EF4-FFF2-40B4-BE49-F238E27FC236}">
                <a16:creationId xmlns:a16="http://schemas.microsoft.com/office/drawing/2014/main" id="{9C98B4D9-F687-445B-8BF3-A17154A2F6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12" y="67387"/>
            <a:ext cx="8960328" cy="6673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Rectangle 10">
            <a:extLst>
              <a:ext uri="{FF2B5EF4-FFF2-40B4-BE49-F238E27FC236}">
                <a16:creationId xmlns:a16="http://schemas.microsoft.com/office/drawing/2014/main" id="{E0FED774-D797-4685-898D-DF7DEAAF92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96845" y="215674"/>
            <a:ext cx="6341033" cy="1291783"/>
          </a:xfrm>
          <a:prstGeom prst="rect">
            <a:avLst/>
          </a:prstGeom>
          <a:solidFill>
            <a:srgbClr val="A5312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eaLnBrk="1" hangingPunct="1">
              <a:lnSpc>
                <a:spcPct val="90000"/>
              </a:lnSpc>
            </a:pPr>
            <a:endParaRPr lang="nl-BE" sz="4400">
              <a:solidFill>
                <a:schemeClr val="tx2"/>
              </a:solidFill>
            </a:endParaRPr>
          </a:p>
        </p:txBody>
      </p:sp>
      <p:pic>
        <p:nvPicPr>
          <p:cNvPr id="5" name="Picture 4" descr="StadBrugge_RGB_NL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1959758" cy="1440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Line 5"/>
          <p:cNvSpPr>
            <a:spLocks noChangeShapeType="1"/>
          </p:cNvSpPr>
          <p:nvPr/>
        </p:nvSpPr>
        <p:spPr bwMode="auto">
          <a:xfrm>
            <a:off x="2286000" y="197024"/>
            <a:ext cx="0" cy="1295400"/>
          </a:xfrm>
          <a:prstGeom prst="line">
            <a:avLst/>
          </a:prstGeom>
          <a:noFill/>
          <a:ln w="12700">
            <a:solidFill>
              <a:srgbClr val="8AA1B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>
          <a:xfrm>
            <a:off x="6974904" y="6304235"/>
            <a:ext cx="2133600" cy="365125"/>
          </a:xfrm>
        </p:spPr>
        <p:txBody>
          <a:bodyPr/>
          <a:lstStyle/>
          <a:p>
            <a:fld id="{11F7872E-219B-4840-B073-AFEC16D93830}" type="slidenum">
              <a:rPr lang="nl-BE" smtClean="0"/>
              <a:t>3</a:t>
            </a:fld>
            <a:endParaRPr lang="nl-BE" dirty="0"/>
          </a:p>
        </p:txBody>
      </p:sp>
      <p:sp>
        <p:nvSpPr>
          <p:cNvPr id="10" name="Tekstvak 2">
            <a:extLst>
              <a:ext uri="{FF2B5EF4-FFF2-40B4-BE49-F238E27FC236}">
                <a16:creationId xmlns:a16="http://schemas.microsoft.com/office/drawing/2014/main" id="{0425A86B-877B-4330-96DE-9110C796D6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608" y="1800772"/>
            <a:ext cx="6467613" cy="4148508"/>
          </a:xfrm>
          <a:prstGeom prst="rect">
            <a:avLst/>
          </a:prstGeom>
          <a:solidFill>
            <a:srgbClr val="F2F2F2"/>
          </a:solidFill>
          <a:ln w="12700">
            <a:solidFill>
              <a:srgbClr val="C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nl-BE" sz="2000" b="1" dirty="0"/>
              <a:t>Enkel cijfers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nl-BE" sz="2000" dirty="0"/>
              <a:t>Ca. 300 planten per toren</a:t>
            </a:r>
            <a:br>
              <a:rPr lang="nl-BE" sz="2000" dirty="0"/>
            </a:br>
            <a:endParaRPr lang="nl-BE" sz="2000" dirty="0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nl-BE" sz="2000" dirty="0"/>
              <a:t>Totaal bloemen: 12.000 bloemen</a:t>
            </a:r>
            <a:br>
              <a:rPr lang="nl-BE" sz="2000" dirty="0"/>
            </a:br>
            <a:endParaRPr lang="nl-BE" sz="2000" dirty="0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nl-BE" sz="2000" dirty="0"/>
              <a:t>20 toren met hoogte van 150cm (ca. 100 kg)</a:t>
            </a:r>
            <a:br>
              <a:rPr lang="nl-BE" sz="2000" dirty="0"/>
            </a:br>
            <a:endParaRPr lang="nl-BE" sz="2000" dirty="0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nl-BE" sz="2000" dirty="0"/>
              <a:t>20 toren met hoogte van 185m (ca. 120 kg)</a:t>
            </a:r>
            <a:br>
              <a:rPr lang="nl-BE" sz="2000" dirty="0"/>
            </a:br>
            <a:endParaRPr lang="nl-BE" sz="2000" dirty="0"/>
          </a:p>
          <a:p>
            <a:endParaRPr lang="nl-BE" sz="2000" dirty="0"/>
          </a:p>
          <a:p>
            <a:endParaRPr lang="nl-BE" sz="1100" dirty="0"/>
          </a:p>
          <a:p>
            <a:endParaRPr lang="nl-BE" sz="1100" dirty="0"/>
          </a:p>
          <a:p>
            <a:endParaRPr lang="nl-BE" sz="1100" dirty="0"/>
          </a:p>
          <a:p>
            <a:endParaRPr lang="nl-BE" sz="1100" dirty="0"/>
          </a:p>
        </p:txBody>
      </p:sp>
      <p:sp>
        <p:nvSpPr>
          <p:cNvPr id="14" name="Tekstvak 2">
            <a:extLst>
              <a:ext uri="{FF2B5EF4-FFF2-40B4-BE49-F238E27FC236}">
                <a16:creationId xmlns:a16="http://schemas.microsoft.com/office/drawing/2014/main" id="{8937BD48-502E-46BB-9504-58560BEB48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71800" y="579535"/>
            <a:ext cx="5554514" cy="604664"/>
          </a:xfrm>
          <a:prstGeom prst="rect">
            <a:avLst/>
          </a:prstGeom>
          <a:noFill/>
          <a:ln w="12700">
            <a:solidFill>
              <a:srgbClr val="C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nl-BE" sz="2400" dirty="0">
                <a:solidFill>
                  <a:schemeClr val="bg1"/>
                </a:solidFill>
                <a:latin typeface="Verdana" pitchFamily="1" charset="0"/>
                <a:ea typeface="+mj-ea"/>
                <a:cs typeface="+mj-cs"/>
              </a:rPr>
              <a:t>BLOEMTORENS</a:t>
            </a:r>
          </a:p>
        </p:txBody>
      </p:sp>
    </p:spTree>
    <p:extLst>
      <p:ext uri="{BB962C8B-B14F-4D97-AF65-F5344CB8AC3E}">
        <p14:creationId xmlns:p14="http://schemas.microsoft.com/office/powerpoint/2010/main" val="31978772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Afbeeldingsresultaat voor bloemtorens">
            <a:extLst>
              <a:ext uri="{FF2B5EF4-FFF2-40B4-BE49-F238E27FC236}">
                <a16:creationId xmlns:a16="http://schemas.microsoft.com/office/drawing/2014/main" id="{9C98B4D9-F687-445B-8BF3-A17154A2F6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12" y="67387"/>
            <a:ext cx="8960328" cy="6673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Rectangle 10">
            <a:extLst>
              <a:ext uri="{FF2B5EF4-FFF2-40B4-BE49-F238E27FC236}">
                <a16:creationId xmlns:a16="http://schemas.microsoft.com/office/drawing/2014/main" id="{E0FED774-D797-4685-898D-DF7DEAAF92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96845" y="215674"/>
            <a:ext cx="6341033" cy="1291783"/>
          </a:xfrm>
          <a:prstGeom prst="rect">
            <a:avLst/>
          </a:prstGeom>
          <a:solidFill>
            <a:srgbClr val="A5312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eaLnBrk="1" hangingPunct="1">
              <a:lnSpc>
                <a:spcPct val="90000"/>
              </a:lnSpc>
            </a:pPr>
            <a:endParaRPr lang="nl-BE" sz="4400">
              <a:solidFill>
                <a:schemeClr val="tx2"/>
              </a:solidFill>
            </a:endParaRPr>
          </a:p>
        </p:txBody>
      </p:sp>
      <p:pic>
        <p:nvPicPr>
          <p:cNvPr id="5" name="Picture 4" descr="StadBrugge_RGB_NL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1959758" cy="1440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Line 5"/>
          <p:cNvSpPr>
            <a:spLocks noChangeShapeType="1"/>
          </p:cNvSpPr>
          <p:nvPr/>
        </p:nvSpPr>
        <p:spPr bwMode="auto">
          <a:xfrm>
            <a:off x="2286000" y="197024"/>
            <a:ext cx="0" cy="1295400"/>
          </a:xfrm>
          <a:prstGeom prst="line">
            <a:avLst/>
          </a:prstGeom>
          <a:noFill/>
          <a:ln w="12700">
            <a:solidFill>
              <a:srgbClr val="8AA1B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>
          <a:xfrm>
            <a:off x="6974904" y="6304235"/>
            <a:ext cx="2133600" cy="365125"/>
          </a:xfrm>
        </p:spPr>
        <p:txBody>
          <a:bodyPr/>
          <a:lstStyle/>
          <a:p>
            <a:fld id="{11F7872E-219B-4840-B073-AFEC16D93830}" type="slidenum">
              <a:rPr lang="nl-BE" smtClean="0"/>
              <a:t>4</a:t>
            </a:fld>
            <a:endParaRPr lang="nl-BE" dirty="0"/>
          </a:p>
        </p:txBody>
      </p:sp>
      <p:sp>
        <p:nvSpPr>
          <p:cNvPr id="14" name="Tekstvak 2">
            <a:extLst>
              <a:ext uri="{FF2B5EF4-FFF2-40B4-BE49-F238E27FC236}">
                <a16:creationId xmlns:a16="http://schemas.microsoft.com/office/drawing/2014/main" id="{8937BD48-502E-46BB-9504-58560BEB48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3092" y="583987"/>
            <a:ext cx="5554514" cy="604664"/>
          </a:xfrm>
          <a:prstGeom prst="rect">
            <a:avLst/>
          </a:prstGeom>
          <a:noFill/>
          <a:ln w="12700">
            <a:solidFill>
              <a:srgbClr val="C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nl-BE" sz="2400" dirty="0">
                <a:solidFill>
                  <a:schemeClr val="bg1"/>
                </a:solidFill>
                <a:latin typeface="Verdana" pitchFamily="1" charset="0"/>
                <a:ea typeface="+mj-ea"/>
                <a:cs typeface="+mj-cs"/>
              </a:rPr>
              <a:t>BLOEMTORENS - </a:t>
            </a:r>
            <a:r>
              <a:rPr lang="en-US" altLang="nl-BE" sz="2400" dirty="0" err="1">
                <a:solidFill>
                  <a:schemeClr val="bg1"/>
                </a:solidFill>
                <a:latin typeface="Verdana" pitchFamily="1" charset="0"/>
                <a:ea typeface="+mj-ea"/>
                <a:cs typeface="+mj-cs"/>
              </a:rPr>
              <a:t>mengeling</a:t>
            </a:r>
            <a:endParaRPr lang="en-US" altLang="nl-BE" sz="2400" dirty="0">
              <a:solidFill>
                <a:schemeClr val="bg1"/>
              </a:solidFill>
              <a:latin typeface="Verdana" pitchFamily="1" charset="0"/>
              <a:ea typeface="+mj-ea"/>
              <a:cs typeface="+mj-cs"/>
            </a:endParaRP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00E20027-761C-4B58-8FEB-4110C96F20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1981098" y="696516"/>
            <a:ext cx="4838322" cy="6840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4984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Afbeeldingsresultaat voor bloemtorens">
            <a:extLst>
              <a:ext uri="{FF2B5EF4-FFF2-40B4-BE49-F238E27FC236}">
                <a16:creationId xmlns:a16="http://schemas.microsoft.com/office/drawing/2014/main" id="{9C98B4D9-F687-445B-8BF3-A17154A2F6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12" y="67387"/>
            <a:ext cx="8960328" cy="6673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Rectangle 10">
            <a:extLst>
              <a:ext uri="{FF2B5EF4-FFF2-40B4-BE49-F238E27FC236}">
                <a16:creationId xmlns:a16="http://schemas.microsoft.com/office/drawing/2014/main" id="{E0FED774-D797-4685-898D-DF7DEAAF92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96845" y="215674"/>
            <a:ext cx="6341033" cy="1291783"/>
          </a:xfrm>
          <a:prstGeom prst="rect">
            <a:avLst/>
          </a:prstGeom>
          <a:solidFill>
            <a:srgbClr val="A5312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eaLnBrk="1" hangingPunct="1">
              <a:lnSpc>
                <a:spcPct val="90000"/>
              </a:lnSpc>
            </a:pPr>
            <a:endParaRPr lang="nl-BE" sz="4400">
              <a:solidFill>
                <a:schemeClr val="tx2"/>
              </a:solidFill>
            </a:endParaRPr>
          </a:p>
        </p:txBody>
      </p:sp>
      <p:pic>
        <p:nvPicPr>
          <p:cNvPr id="5" name="Picture 4" descr="StadBrugge_RGB_NL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1959758" cy="1440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Line 5"/>
          <p:cNvSpPr>
            <a:spLocks noChangeShapeType="1"/>
          </p:cNvSpPr>
          <p:nvPr/>
        </p:nvSpPr>
        <p:spPr bwMode="auto">
          <a:xfrm>
            <a:off x="2286000" y="197024"/>
            <a:ext cx="0" cy="1295400"/>
          </a:xfrm>
          <a:prstGeom prst="line">
            <a:avLst/>
          </a:prstGeom>
          <a:noFill/>
          <a:ln w="12700">
            <a:solidFill>
              <a:srgbClr val="8AA1B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>
          <a:xfrm>
            <a:off x="6974904" y="6304235"/>
            <a:ext cx="2133600" cy="365125"/>
          </a:xfrm>
        </p:spPr>
        <p:txBody>
          <a:bodyPr/>
          <a:lstStyle/>
          <a:p>
            <a:fld id="{11F7872E-219B-4840-B073-AFEC16D93830}" type="slidenum">
              <a:rPr lang="nl-BE" smtClean="0"/>
              <a:t>5</a:t>
            </a:fld>
            <a:endParaRPr lang="nl-BE" dirty="0"/>
          </a:p>
        </p:txBody>
      </p:sp>
      <p:sp>
        <p:nvSpPr>
          <p:cNvPr id="14" name="Tekstvak 2">
            <a:extLst>
              <a:ext uri="{FF2B5EF4-FFF2-40B4-BE49-F238E27FC236}">
                <a16:creationId xmlns:a16="http://schemas.microsoft.com/office/drawing/2014/main" id="{8937BD48-502E-46BB-9504-58560BEB48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3092" y="583987"/>
            <a:ext cx="5554514" cy="604664"/>
          </a:xfrm>
          <a:prstGeom prst="rect">
            <a:avLst/>
          </a:prstGeom>
          <a:noFill/>
          <a:ln w="12700">
            <a:solidFill>
              <a:srgbClr val="C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nl-BE" sz="2400" dirty="0">
                <a:solidFill>
                  <a:schemeClr val="bg1"/>
                </a:solidFill>
                <a:latin typeface="Verdana" pitchFamily="1" charset="0"/>
                <a:ea typeface="+mj-ea"/>
                <a:cs typeface="+mj-cs"/>
              </a:rPr>
              <a:t>BLOEMTORENS</a:t>
            </a:r>
          </a:p>
        </p:txBody>
      </p:sp>
      <p:sp>
        <p:nvSpPr>
          <p:cNvPr id="9" name="Tekstvak 2">
            <a:extLst>
              <a:ext uri="{FF2B5EF4-FFF2-40B4-BE49-F238E27FC236}">
                <a16:creationId xmlns:a16="http://schemas.microsoft.com/office/drawing/2014/main" id="{6AB2FEFB-DF69-47EF-9A50-02145908E5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608" y="1800772"/>
            <a:ext cx="6467613" cy="4148508"/>
          </a:xfrm>
          <a:prstGeom prst="rect">
            <a:avLst/>
          </a:prstGeom>
          <a:solidFill>
            <a:srgbClr val="F2F2F2"/>
          </a:solidFill>
          <a:ln w="12700">
            <a:solidFill>
              <a:srgbClr val="C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nl-BE" sz="2000" b="1" dirty="0"/>
              <a:t>Verdeling per deelgemeente</a:t>
            </a:r>
          </a:p>
          <a:p>
            <a:endParaRPr lang="nl-BE" sz="2000" b="1" dirty="0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nl-BE" sz="2000" dirty="0"/>
              <a:t>Centrum:              8 stuks</a:t>
            </a:r>
            <a:br>
              <a:rPr lang="nl-BE" sz="2000" dirty="0"/>
            </a:br>
            <a:endParaRPr lang="nl-BE" sz="2000" dirty="0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nl-BE" sz="2000" dirty="0"/>
              <a:t>Zeebrugge:           11 stuks</a:t>
            </a:r>
            <a:br>
              <a:rPr lang="nl-BE" sz="2000" dirty="0"/>
            </a:br>
            <a:endParaRPr lang="nl-BE" sz="2000" dirty="0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nl-BE" sz="2000" dirty="0"/>
              <a:t>Lissewege:            10 stuks</a:t>
            </a:r>
            <a:br>
              <a:rPr lang="nl-BE" sz="2000" dirty="0"/>
            </a:br>
            <a:endParaRPr lang="nl-BE" sz="2000" dirty="0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nl-BE" sz="2000" dirty="0" err="1"/>
              <a:t>Zwankendamme</a:t>
            </a:r>
            <a:r>
              <a:rPr lang="nl-BE" sz="2000" dirty="0"/>
              <a:t>: 5 stuk</a:t>
            </a:r>
            <a:br>
              <a:rPr lang="nl-BE" sz="2000" dirty="0"/>
            </a:br>
            <a:endParaRPr lang="nl-BE" sz="2000" dirty="0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nl-BE" sz="2000" dirty="0" err="1"/>
              <a:t>Dudzele</a:t>
            </a:r>
            <a:r>
              <a:rPr lang="nl-BE" sz="2000" dirty="0"/>
              <a:t>:                6 stuks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nl-BE" sz="2000" dirty="0"/>
          </a:p>
          <a:p>
            <a:r>
              <a:rPr lang="nl-BE" sz="2000" dirty="0"/>
              <a:t>TOTAAL:                     40 stuks</a:t>
            </a:r>
            <a:br>
              <a:rPr lang="nl-BE" sz="2000" dirty="0"/>
            </a:br>
            <a:endParaRPr lang="nl-BE" sz="2000" dirty="0"/>
          </a:p>
          <a:p>
            <a:endParaRPr lang="nl-BE" sz="2000" dirty="0"/>
          </a:p>
          <a:p>
            <a:endParaRPr lang="nl-BE" sz="1100" dirty="0"/>
          </a:p>
          <a:p>
            <a:endParaRPr lang="nl-BE" sz="1100" dirty="0"/>
          </a:p>
          <a:p>
            <a:endParaRPr lang="nl-BE" sz="1100" dirty="0"/>
          </a:p>
          <a:p>
            <a:endParaRPr lang="nl-BE" sz="1100" dirty="0"/>
          </a:p>
        </p:txBody>
      </p:sp>
    </p:spTree>
    <p:extLst>
      <p:ext uri="{BB962C8B-B14F-4D97-AF65-F5344CB8AC3E}">
        <p14:creationId xmlns:p14="http://schemas.microsoft.com/office/powerpoint/2010/main" val="10059296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id="{1AEA48AE-C071-46D7-8921-C25D84F669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7872E-219B-4840-B073-AFEC16D93830}" type="slidenum">
              <a:rPr lang="nl-BE" smtClean="0"/>
              <a:t>6</a:t>
            </a:fld>
            <a:endParaRPr lang="nl-BE"/>
          </a:p>
        </p:txBody>
      </p:sp>
      <p:pic>
        <p:nvPicPr>
          <p:cNvPr id="3" name="Picture 2" descr="Afbeeldingsresultaat voor bloemtorens">
            <a:extLst>
              <a:ext uri="{FF2B5EF4-FFF2-40B4-BE49-F238E27FC236}">
                <a16:creationId xmlns:a16="http://schemas.microsoft.com/office/drawing/2014/main" id="{FAF415CC-0384-4598-9E0F-C3D623BA26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12" y="47494"/>
            <a:ext cx="8960328" cy="6673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StadBrugge_RGB_NL">
            <a:extLst>
              <a:ext uri="{FF2B5EF4-FFF2-40B4-BE49-F238E27FC236}">
                <a16:creationId xmlns:a16="http://schemas.microsoft.com/office/drawing/2014/main" id="{AE3CC830-CD6C-4767-B6DD-A275317BB9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1959758" cy="1440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10">
            <a:extLst>
              <a:ext uri="{FF2B5EF4-FFF2-40B4-BE49-F238E27FC236}">
                <a16:creationId xmlns:a16="http://schemas.microsoft.com/office/drawing/2014/main" id="{5D6A3B6A-5A65-4525-BC74-1854C2CD10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07537" y="152158"/>
            <a:ext cx="6138794" cy="1291783"/>
          </a:xfrm>
          <a:prstGeom prst="rect">
            <a:avLst/>
          </a:prstGeom>
          <a:solidFill>
            <a:srgbClr val="A5312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eaLnBrk="1" hangingPunct="1">
              <a:lnSpc>
                <a:spcPct val="90000"/>
              </a:lnSpc>
            </a:pPr>
            <a:endParaRPr lang="nl-BE" sz="4400">
              <a:solidFill>
                <a:schemeClr val="tx2"/>
              </a:solidFill>
            </a:endParaRPr>
          </a:p>
        </p:txBody>
      </p:sp>
      <p:sp>
        <p:nvSpPr>
          <p:cNvPr id="11" name="Rectangle 2">
            <a:extLst>
              <a:ext uri="{FF2B5EF4-FFF2-40B4-BE49-F238E27FC236}">
                <a16:creationId xmlns:a16="http://schemas.microsoft.com/office/drawing/2014/main" id="{3820DF9F-8379-4B7F-AFC0-C36BAA760C21}"/>
              </a:ext>
            </a:extLst>
          </p:cNvPr>
          <p:cNvSpPr txBox="1">
            <a:spLocks noChangeArrowheads="1"/>
          </p:cNvSpPr>
          <p:nvPr/>
        </p:nvSpPr>
        <p:spPr>
          <a:xfrm>
            <a:off x="2844509" y="449576"/>
            <a:ext cx="3879418" cy="1676400"/>
          </a:xfrm>
          <a:prstGeom prst="rect">
            <a:avLst/>
          </a:prstGeom>
          <a:solidFill>
            <a:srgbClr val="A53121">
              <a:alpha val="0"/>
            </a:srgbClr>
          </a:solidFill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10000"/>
              </a:lnSpc>
            </a:pPr>
            <a:r>
              <a:rPr lang="en-US" sz="2400" dirty="0">
                <a:solidFill>
                  <a:schemeClr val="bg1"/>
                </a:solidFill>
                <a:latin typeface="Verdana" pitchFamily="1" charset="0"/>
              </a:rPr>
              <a:t>NIEUW</a:t>
            </a:r>
          </a:p>
          <a:p>
            <a:pPr algn="l">
              <a:lnSpc>
                <a:spcPct val="110000"/>
              </a:lnSpc>
            </a:pPr>
            <a:r>
              <a:rPr lang="en-US" sz="2400" dirty="0" err="1">
                <a:solidFill>
                  <a:schemeClr val="bg1"/>
                </a:solidFill>
                <a:latin typeface="Verdana" pitchFamily="1" charset="0"/>
              </a:rPr>
              <a:t>Ezelpoort</a:t>
            </a:r>
            <a:br>
              <a:rPr lang="en-US" sz="2400" dirty="0">
                <a:solidFill>
                  <a:schemeClr val="bg1"/>
                </a:solidFill>
                <a:latin typeface="Verdana" pitchFamily="1" charset="0"/>
              </a:rPr>
            </a:br>
            <a:r>
              <a:rPr lang="en-US" sz="2400" dirty="0">
                <a:solidFill>
                  <a:schemeClr val="bg1"/>
                </a:solidFill>
                <a:latin typeface="Verdana" pitchFamily="1" charset="0"/>
              </a:rPr>
              <a:t>  </a:t>
            </a:r>
            <a:endParaRPr lang="en-US" sz="2000" dirty="0"/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2291E004-6C1C-46F5-8A00-12AAFB352E60}"/>
              </a:ext>
            </a:extLst>
          </p:cNvPr>
          <p:cNvSpPr txBox="1"/>
          <p:nvPr/>
        </p:nvSpPr>
        <p:spPr>
          <a:xfrm>
            <a:off x="187534" y="1909806"/>
            <a:ext cx="3160328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nl-BE" dirty="0"/>
              <a:t>NIEUW 2020</a:t>
            </a:r>
          </a:p>
        </p:txBody>
      </p:sp>
      <p:sp>
        <p:nvSpPr>
          <p:cNvPr id="14" name="Tekstvak 2">
            <a:extLst>
              <a:ext uri="{FF2B5EF4-FFF2-40B4-BE49-F238E27FC236}">
                <a16:creationId xmlns:a16="http://schemas.microsoft.com/office/drawing/2014/main" id="{EFFB9449-EAB4-4249-9659-C9B9BE4441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936" y="2976708"/>
            <a:ext cx="3160327" cy="587626"/>
          </a:xfrm>
          <a:prstGeom prst="rect">
            <a:avLst/>
          </a:prstGeom>
          <a:solidFill>
            <a:srgbClr val="F2F2F2"/>
          </a:solidFill>
          <a:ln w="12700">
            <a:solidFill>
              <a:srgbClr val="C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nl-BE" sz="11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nl-BE" sz="1100" dirty="0">
                <a:latin typeface="Calibri" panose="020F0502020204030204" pitchFamily="34" charset="0"/>
                <a:cs typeface="Times New Roman" panose="02020603050405020304" pitchFamily="18" charset="0"/>
              </a:rPr>
              <a:t>                   </a:t>
            </a:r>
            <a:r>
              <a:rPr lang="en-US" altLang="nl-BE" sz="1100" dirty="0" err="1">
                <a:latin typeface="Calibri" panose="020F0502020204030204" pitchFamily="34" charset="0"/>
                <a:cs typeface="Times New Roman" panose="02020603050405020304" pitchFamily="18" charset="0"/>
              </a:rPr>
              <a:t>Bloemtorens</a:t>
            </a:r>
            <a:endParaRPr lang="en-US" altLang="nl-BE" sz="11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nl-BE" sz="11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nl-BE" sz="11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nl-BE" sz="1100" dirty="0">
                <a:latin typeface="Calibri" panose="020F0502020204030204" pitchFamily="34" charset="0"/>
                <a:cs typeface="Times New Roman" panose="02020603050405020304" pitchFamily="18" charset="0"/>
              </a:rPr>
              <a:t>                   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nl-BE" sz="11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nl-BE" sz="11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nl-BE" sz="11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nl-BE" sz="11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nl-BE" sz="1100" dirty="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Ovaal 14">
            <a:extLst>
              <a:ext uri="{FF2B5EF4-FFF2-40B4-BE49-F238E27FC236}">
                <a16:creationId xmlns:a16="http://schemas.microsoft.com/office/drawing/2014/main" id="{031B389B-E630-4FE2-BA45-04091288F66F}"/>
              </a:ext>
            </a:extLst>
          </p:cNvPr>
          <p:cNvSpPr/>
          <p:nvPr/>
        </p:nvSpPr>
        <p:spPr>
          <a:xfrm>
            <a:off x="395536" y="3204634"/>
            <a:ext cx="208297" cy="179850"/>
          </a:xfrm>
          <a:prstGeom prst="ellipse">
            <a:avLst/>
          </a:prstGeom>
          <a:solidFill>
            <a:srgbClr val="E056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8" name="Ovaal 17">
            <a:extLst>
              <a:ext uri="{FF2B5EF4-FFF2-40B4-BE49-F238E27FC236}">
                <a16:creationId xmlns:a16="http://schemas.microsoft.com/office/drawing/2014/main" id="{50504C1A-DCCE-4545-BBA5-FA21BFADAC6F}"/>
              </a:ext>
            </a:extLst>
          </p:cNvPr>
          <p:cNvSpPr/>
          <p:nvPr/>
        </p:nvSpPr>
        <p:spPr>
          <a:xfrm>
            <a:off x="6012160" y="2547531"/>
            <a:ext cx="208297" cy="17985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9" name="Ovaal 18">
            <a:extLst>
              <a:ext uri="{FF2B5EF4-FFF2-40B4-BE49-F238E27FC236}">
                <a16:creationId xmlns:a16="http://schemas.microsoft.com/office/drawing/2014/main" id="{1C19563B-D3DB-4BC5-9CB1-7BDA63AA9EB7}"/>
              </a:ext>
            </a:extLst>
          </p:cNvPr>
          <p:cNvSpPr/>
          <p:nvPr/>
        </p:nvSpPr>
        <p:spPr>
          <a:xfrm>
            <a:off x="6631185" y="3384484"/>
            <a:ext cx="208297" cy="17985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CF94DCEB-469E-456E-9267-DA5F61BEBE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05974" y="1863614"/>
            <a:ext cx="4868589" cy="3351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18969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id="{1AEA48AE-C071-46D7-8921-C25D84F669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7872E-219B-4840-B073-AFEC16D93830}" type="slidenum">
              <a:rPr lang="nl-BE" smtClean="0"/>
              <a:t>7</a:t>
            </a:fld>
            <a:endParaRPr lang="nl-BE"/>
          </a:p>
        </p:txBody>
      </p:sp>
      <p:pic>
        <p:nvPicPr>
          <p:cNvPr id="3" name="Picture 2" descr="Afbeeldingsresultaat voor bloemtorens">
            <a:extLst>
              <a:ext uri="{FF2B5EF4-FFF2-40B4-BE49-F238E27FC236}">
                <a16:creationId xmlns:a16="http://schemas.microsoft.com/office/drawing/2014/main" id="{FAF415CC-0384-4598-9E0F-C3D623BA26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12" y="47494"/>
            <a:ext cx="8960328" cy="6673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StadBrugge_RGB_NL">
            <a:extLst>
              <a:ext uri="{FF2B5EF4-FFF2-40B4-BE49-F238E27FC236}">
                <a16:creationId xmlns:a16="http://schemas.microsoft.com/office/drawing/2014/main" id="{AE3CC830-CD6C-4767-B6DD-A275317BB9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1959758" cy="1440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10">
            <a:extLst>
              <a:ext uri="{FF2B5EF4-FFF2-40B4-BE49-F238E27FC236}">
                <a16:creationId xmlns:a16="http://schemas.microsoft.com/office/drawing/2014/main" id="{5D6A3B6A-5A65-4525-BC74-1854C2CD10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07537" y="152158"/>
            <a:ext cx="6138794" cy="1291783"/>
          </a:xfrm>
          <a:prstGeom prst="rect">
            <a:avLst/>
          </a:prstGeom>
          <a:solidFill>
            <a:srgbClr val="A5312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eaLnBrk="1" hangingPunct="1">
              <a:lnSpc>
                <a:spcPct val="90000"/>
              </a:lnSpc>
            </a:pPr>
            <a:endParaRPr lang="nl-BE" sz="4400">
              <a:solidFill>
                <a:schemeClr val="tx2"/>
              </a:solidFill>
            </a:endParaRPr>
          </a:p>
        </p:txBody>
      </p:sp>
      <p:sp>
        <p:nvSpPr>
          <p:cNvPr id="11" name="Rectangle 2">
            <a:extLst>
              <a:ext uri="{FF2B5EF4-FFF2-40B4-BE49-F238E27FC236}">
                <a16:creationId xmlns:a16="http://schemas.microsoft.com/office/drawing/2014/main" id="{3820DF9F-8379-4B7F-AFC0-C36BAA760C21}"/>
              </a:ext>
            </a:extLst>
          </p:cNvPr>
          <p:cNvSpPr txBox="1">
            <a:spLocks noChangeArrowheads="1"/>
          </p:cNvSpPr>
          <p:nvPr/>
        </p:nvSpPr>
        <p:spPr>
          <a:xfrm>
            <a:off x="2874828" y="352391"/>
            <a:ext cx="4956444" cy="1676400"/>
          </a:xfrm>
          <a:prstGeom prst="rect">
            <a:avLst/>
          </a:prstGeom>
          <a:solidFill>
            <a:srgbClr val="A53121">
              <a:alpha val="0"/>
            </a:srgbClr>
          </a:solidFill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10000"/>
              </a:lnSpc>
            </a:pPr>
            <a:r>
              <a:rPr lang="en-US" sz="2400" dirty="0">
                <a:solidFill>
                  <a:schemeClr val="bg1"/>
                </a:solidFill>
                <a:latin typeface="Verdana" pitchFamily="1" charset="0"/>
              </a:rPr>
              <a:t>CENTRUM</a:t>
            </a:r>
          </a:p>
          <a:p>
            <a:pPr marL="342900" indent="-342900" algn="l">
              <a:lnSpc>
                <a:spcPct val="110000"/>
              </a:lnSpc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bg1"/>
                </a:solidFill>
                <a:latin typeface="Verdana" pitchFamily="1" charset="0"/>
              </a:rPr>
              <a:t>NIEUW </a:t>
            </a:r>
            <a:r>
              <a:rPr lang="en-US" sz="2400" dirty="0" err="1">
                <a:solidFill>
                  <a:schemeClr val="bg1"/>
                </a:solidFill>
                <a:latin typeface="Verdana" pitchFamily="1" charset="0"/>
              </a:rPr>
              <a:t>Ezelpoort</a:t>
            </a:r>
            <a:r>
              <a:rPr lang="en-US" sz="2400" dirty="0">
                <a:solidFill>
                  <a:schemeClr val="bg1"/>
                </a:solidFill>
                <a:latin typeface="Verdana" pitchFamily="1" charset="0"/>
              </a:rPr>
              <a:t> – 4 </a:t>
            </a:r>
            <a:r>
              <a:rPr lang="en-US" sz="2400" dirty="0" err="1">
                <a:solidFill>
                  <a:schemeClr val="bg1"/>
                </a:solidFill>
                <a:latin typeface="Verdana" pitchFamily="1" charset="0"/>
              </a:rPr>
              <a:t>stuks</a:t>
            </a:r>
            <a:br>
              <a:rPr lang="en-US" sz="2400" dirty="0">
                <a:solidFill>
                  <a:schemeClr val="bg1"/>
                </a:solidFill>
                <a:latin typeface="Verdana" pitchFamily="1" charset="0"/>
              </a:rPr>
            </a:br>
            <a:r>
              <a:rPr lang="en-US" sz="2400" dirty="0">
                <a:solidFill>
                  <a:schemeClr val="bg1"/>
                </a:solidFill>
                <a:latin typeface="Verdana" pitchFamily="1" charset="0"/>
              </a:rPr>
              <a:t>  </a:t>
            </a:r>
            <a:endParaRPr lang="en-US" sz="2000" dirty="0"/>
          </a:p>
        </p:txBody>
      </p:sp>
      <p:sp>
        <p:nvSpPr>
          <p:cNvPr id="18" name="Ovaal 17">
            <a:extLst>
              <a:ext uri="{FF2B5EF4-FFF2-40B4-BE49-F238E27FC236}">
                <a16:creationId xmlns:a16="http://schemas.microsoft.com/office/drawing/2014/main" id="{50504C1A-DCCE-4545-BBA5-FA21BFADAC6F}"/>
              </a:ext>
            </a:extLst>
          </p:cNvPr>
          <p:cNvSpPr/>
          <p:nvPr/>
        </p:nvSpPr>
        <p:spPr>
          <a:xfrm>
            <a:off x="6012160" y="2547531"/>
            <a:ext cx="208297" cy="17985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9" name="Ovaal 18">
            <a:extLst>
              <a:ext uri="{FF2B5EF4-FFF2-40B4-BE49-F238E27FC236}">
                <a16:creationId xmlns:a16="http://schemas.microsoft.com/office/drawing/2014/main" id="{1C19563B-D3DB-4BC5-9CB1-7BDA63AA9EB7}"/>
              </a:ext>
            </a:extLst>
          </p:cNvPr>
          <p:cNvSpPr/>
          <p:nvPr/>
        </p:nvSpPr>
        <p:spPr>
          <a:xfrm>
            <a:off x="6631185" y="3384484"/>
            <a:ext cx="208297" cy="17985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2050" name="Picture 2" descr="Gerelateerde afbeelding">
            <a:extLst>
              <a:ext uri="{FF2B5EF4-FFF2-40B4-BE49-F238E27FC236}">
                <a16:creationId xmlns:a16="http://schemas.microsoft.com/office/drawing/2014/main" id="{8A6163F9-8895-4A72-BE8C-555CF56906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grayscl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128" y="3503651"/>
            <a:ext cx="3945839" cy="3035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Gerelateerde afbeelding">
            <a:extLst>
              <a:ext uri="{FF2B5EF4-FFF2-40B4-BE49-F238E27FC236}">
                <a16:creationId xmlns:a16="http://schemas.microsoft.com/office/drawing/2014/main" id="{095C062B-C584-496E-B15D-CC616F096F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grayscl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9187" y="1700808"/>
            <a:ext cx="4320479" cy="324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91A9B23B-4519-440C-8B3A-89982E0709E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90950" y="2419350"/>
            <a:ext cx="1562100" cy="2019300"/>
          </a:xfrm>
          <a:prstGeom prst="rect">
            <a:avLst/>
          </a:prstGeom>
        </p:spPr>
      </p:pic>
      <p:pic>
        <p:nvPicPr>
          <p:cNvPr id="9" name="Afbeelding 8" descr="Afbeelding met bloem, plant, zitten, groen&#10;&#10;Automatisch gegenereerde beschrijving">
            <a:extLst>
              <a:ext uri="{FF2B5EF4-FFF2-40B4-BE49-F238E27FC236}">
                <a16:creationId xmlns:a16="http://schemas.microsoft.com/office/drawing/2014/main" id="{2CA7080C-B9BE-40C9-A79C-BCEA6574E92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5653" y="5373216"/>
            <a:ext cx="500476" cy="646956"/>
          </a:xfrm>
          <a:prstGeom prst="rect">
            <a:avLst/>
          </a:prstGeom>
        </p:spPr>
      </p:pic>
      <p:pic>
        <p:nvPicPr>
          <p:cNvPr id="16" name="Afbeelding 15" descr="Afbeelding met bloem, plant, zitten, groen&#10;&#10;Automatisch gegenereerde beschrijving">
            <a:extLst>
              <a:ext uri="{FF2B5EF4-FFF2-40B4-BE49-F238E27FC236}">
                <a16:creationId xmlns:a16="http://schemas.microsoft.com/office/drawing/2014/main" id="{BCC5AC04-DE64-43D4-A61C-5716E444FA0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3416" y="5373216"/>
            <a:ext cx="500476" cy="646956"/>
          </a:xfrm>
          <a:prstGeom prst="rect">
            <a:avLst/>
          </a:prstGeom>
        </p:spPr>
      </p:pic>
      <p:pic>
        <p:nvPicPr>
          <p:cNvPr id="17" name="Afbeelding 16" descr="Afbeelding met bloem, plant, zitten, groen&#10;&#10;Automatisch gegenereerde beschrijving">
            <a:extLst>
              <a:ext uri="{FF2B5EF4-FFF2-40B4-BE49-F238E27FC236}">
                <a16:creationId xmlns:a16="http://schemas.microsoft.com/office/drawing/2014/main" id="{5307EC11-D8DC-448A-ABC9-EEA1EFC9D7E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0000" y="3384484"/>
            <a:ext cx="389367" cy="503328"/>
          </a:xfrm>
          <a:prstGeom prst="rect">
            <a:avLst/>
          </a:prstGeom>
        </p:spPr>
      </p:pic>
      <p:pic>
        <p:nvPicPr>
          <p:cNvPr id="20" name="Afbeelding 19" descr="Afbeelding met bloem, plant, zitten, groen&#10;&#10;Automatisch gegenereerde beschrijving">
            <a:extLst>
              <a:ext uri="{FF2B5EF4-FFF2-40B4-BE49-F238E27FC236}">
                <a16:creationId xmlns:a16="http://schemas.microsoft.com/office/drawing/2014/main" id="{C7665520-9CDE-422D-B8F9-2967485B638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1153" y="3378426"/>
            <a:ext cx="389367" cy="503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7354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id="{1AEA48AE-C071-46D7-8921-C25D84F669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7872E-219B-4840-B073-AFEC16D93830}" type="slidenum">
              <a:rPr lang="nl-BE" smtClean="0"/>
              <a:t>8</a:t>
            </a:fld>
            <a:endParaRPr lang="nl-BE"/>
          </a:p>
        </p:txBody>
      </p:sp>
      <p:pic>
        <p:nvPicPr>
          <p:cNvPr id="3" name="Picture 2" descr="Afbeeldingsresultaat voor bloemtorens">
            <a:extLst>
              <a:ext uri="{FF2B5EF4-FFF2-40B4-BE49-F238E27FC236}">
                <a16:creationId xmlns:a16="http://schemas.microsoft.com/office/drawing/2014/main" id="{FAF415CC-0384-4598-9E0F-C3D623BA26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12" y="47494"/>
            <a:ext cx="8960328" cy="6673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StadBrugge_RGB_NL">
            <a:extLst>
              <a:ext uri="{FF2B5EF4-FFF2-40B4-BE49-F238E27FC236}">
                <a16:creationId xmlns:a16="http://schemas.microsoft.com/office/drawing/2014/main" id="{AE3CC830-CD6C-4767-B6DD-A275317BB9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1959758" cy="1440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10">
            <a:extLst>
              <a:ext uri="{FF2B5EF4-FFF2-40B4-BE49-F238E27FC236}">
                <a16:creationId xmlns:a16="http://schemas.microsoft.com/office/drawing/2014/main" id="{5D6A3B6A-5A65-4525-BC74-1854C2CD10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07537" y="152158"/>
            <a:ext cx="6138794" cy="1291783"/>
          </a:xfrm>
          <a:prstGeom prst="rect">
            <a:avLst/>
          </a:prstGeom>
          <a:solidFill>
            <a:srgbClr val="A5312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eaLnBrk="1" hangingPunct="1">
              <a:lnSpc>
                <a:spcPct val="90000"/>
              </a:lnSpc>
            </a:pPr>
            <a:endParaRPr lang="nl-BE" sz="4400">
              <a:solidFill>
                <a:schemeClr val="tx2"/>
              </a:solidFill>
            </a:endParaRPr>
          </a:p>
        </p:txBody>
      </p:sp>
      <p:sp>
        <p:nvSpPr>
          <p:cNvPr id="11" name="Rectangle 2">
            <a:extLst>
              <a:ext uri="{FF2B5EF4-FFF2-40B4-BE49-F238E27FC236}">
                <a16:creationId xmlns:a16="http://schemas.microsoft.com/office/drawing/2014/main" id="{3820DF9F-8379-4B7F-AFC0-C36BAA760C21}"/>
              </a:ext>
            </a:extLst>
          </p:cNvPr>
          <p:cNvSpPr txBox="1">
            <a:spLocks noChangeArrowheads="1"/>
          </p:cNvSpPr>
          <p:nvPr/>
        </p:nvSpPr>
        <p:spPr>
          <a:xfrm>
            <a:off x="2784370" y="202377"/>
            <a:ext cx="4956444" cy="1676400"/>
          </a:xfrm>
          <a:prstGeom prst="rect">
            <a:avLst/>
          </a:prstGeom>
          <a:solidFill>
            <a:srgbClr val="A53121">
              <a:alpha val="0"/>
            </a:srgbClr>
          </a:solidFill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10000"/>
              </a:lnSpc>
            </a:pPr>
            <a:r>
              <a:rPr lang="en-US" sz="2400" dirty="0">
                <a:solidFill>
                  <a:schemeClr val="bg1"/>
                </a:solidFill>
                <a:latin typeface="Verdana" pitchFamily="1" charset="0"/>
              </a:rPr>
              <a:t>Centrum</a:t>
            </a:r>
          </a:p>
          <a:p>
            <a:pPr marL="342900" indent="-342900" algn="l">
              <a:lnSpc>
                <a:spcPct val="110000"/>
              </a:lnSpc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bg1"/>
                </a:solidFill>
                <a:latin typeface="Verdana" pitchFamily="1" charset="0"/>
              </a:rPr>
              <a:t>NIEUW Sint-</a:t>
            </a:r>
            <a:r>
              <a:rPr lang="en-US" sz="2400" dirty="0" err="1">
                <a:solidFill>
                  <a:schemeClr val="bg1"/>
                </a:solidFill>
                <a:latin typeface="Verdana" pitchFamily="1" charset="0"/>
              </a:rPr>
              <a:t>Annakerk</a:t>
            </a:r>
            <a:endParaRPr lang="en-US" sz="2400" dirty="0">
              <a:solidFill>
                <a:schemeClr val="bg1"/>
              </a:solidFill>
              <a:latin typeface="Verdana" pitchFamily="1" charset="0"/>
            </a:endParaRPr>
          </a:p>
          <a:p>
            <a:pPr algn="l">
              <a:lnSpc>
                <a:spcPct val="110000"/>
              </a:lnSpc>
            </a:pPr>
            <a:r>
              <a:rPr lang="en-US" sz="2400" dirty="0">
                <a:solidFill>
                  <a:schemeClr val="bg1"/>
                </a:solidFill>
                <a:latin typeface="Verdana" pitchFamily="1" charset="0"/>
              </a:rPr>
              <a:t>4 </a:t>
            </a:r>
            <a:r>
              <a:rPr lang="en-US" sz="2400" dirty="0" err="1">
                <a:solidFill>
                  <a:schemeClr val="bg1"/>
                </a:solidFill>
                <a:latin typeface="Verdana" pitchFamily="1" charset="0"/>
              </a:rPr>
              <a:t>stuks</a:t>
            </a:r>
            <a:br>
              <a:rPr lang="en-US" sz="2400" dirty="0">
                <a:solidFill>
                  <a:schemeClr val="bg1"/>
                </a:solidFill>
                <a:latin typeface="Verdana" pitchFamily="1" charset="0"/>
              </a:rPr>
            </a:br>
            <a:r>
              <a:rPr lang="en-US" sz="2400" dirty="0">
                <a:solidFill>
                  <a:schemeClr val="bg1"/>
                </a:solidFill>
                <a:latin typeface="Verdana" pitchFamily="1" charset="0"/>
              </a:rPr>
              <a:t>  </a:t>
            </a:r>
            <a:endParaRPr lang="en-US" sz="2000" dirty="0"/>
          </a:p>
        </p:txBody>
      </p:sp>
      <p:sp>
        <p:nvSpPr>
          <p:cNvPr id="18" name="Ovaal 17">
            <a:extLst>
              <a:ext uri="{FF2B5EF4-FFF2-40B4-BE49-F238E27FC236}">
                <a16:creationId xmlns:a16="http://schemas.microsoft.com/office/drawing/2014/main" id="{50504C1A-DCCE-4545-BBA5-FA21BFADAC6F}"/>
              </a:ext>
            </a:extLst>
          </p:cNvPr>
          <p:cNvSpPr/>
          <p:nvPr/>
        </p:nvSpPr>
        <p:spPr>
          <a:xfrm>
            <a:off x="6012160" y="2547531"/>
            <a:ext cx="208297" cy="17985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9" name="Ovaal 18">
            <a:extLst>
              <a:ext uri="{FF2B5EF4-FFF2-40B4-BE49-F238E27FC236}">
                <a16:creationId xmlns:a16="http://schemas.microsoft.com/office/drawing/2014/main" id="{1C19563B-D3DB-4BC5-9CB1-7BDA63AA9EB7}"/>
              </a:ext>
            </a:extLst>
          </p:cNvPr>
          <p:cNvSpPr/>
          <p:nvPr/>
        </p:nvSpPr>
        <p:spPr>
          <a:xfrm>
            <a:off x="6631185" y="3384484"/>
            <a:ext cx="208297" cy="17985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91A9B23B-4519-440C-8B3A-89982E0709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90950" y="2419350"/>
            <a:ext cx="1562100" cy="2019300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3D0ACCCC-4C59-4E4D-80ED-378E209A953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8965"/>
          <a:stretch/>
        </p:blipFill>
        <p:spPr>
          <a:xfrm>
            <a:off x="1187624" y="1607929"/>
            <a:ext cx="7439728" cy="4263861"/>
          </a:xfrm>
          <a:prstGeom prst="rect">
            <a:avLst/>
          </a:prstGeom>
        </p:spPr>
      </p:pic>
      <p:pic>
        <p:nvPicPr>
          <p:cNvPr id="9" name="Afbeelding 8" descr="Afbeelding met bloem, plant, zitten, groen&#10;&#10;Automatisch gegenereerde beschrijving">
            <a:extLst>
              <a:ext uri="{FF2B5EF4-FFF2-40B4-BE49-F238E27FC236}">
                <a16:creationId xmlns:a16="http://schemas.microsoft.com/office/drawing/2014/main" id="{2CA7080C-B9BE-40C9-A79C-BCEA6574E92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8761" y="3640925"/>
            <a:ext cx="514589" cy="665200"/>
          </a:xfrm>
          <a:prstGeom prst="rect">
            <a:avLst/>
          </a:prstGeom>
        </p:spPr>
      </p:pic>
      <p:pic>
        <p:nvPicPr>
          <p:cNvPr id="21" name="Afbeelding 20" descr="Afbeelding met bloem, plant, zitten, groen&#10;&#10;Automatisch gegenereerde beschrijving">
            <a:extLst>
              <a:ext uri="{FF2B5EF4-FFF2-40B4-BE49-F238E27FC236}">
                <a16:creationId xmlns:a16="http://schemas.microsoft.com/office/drawing/2014/main" id="{D4AA1329-718A-4407-8572-A4F9DC036DE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9269" y="3564334"/>
            <a:ext cx="514589" cy="665200"/>
          </a:xfrm>
          <a:prstGeom prst="rect">
            <a:avLst/>
          </a:prstGeom>
        </p:spPr>
      </p:pic>
      <p:pic>
        <p:nvPicPr>
          <p:cNvPr id="22" name="Afbeelding 21" descr="Afbeelding met bloem, plant, zitten, groen&#10;&#10;Automatisch gegenereerde beschrijving">
            <a:extLst>
              <a:ext uri="{FF2B5EF4-FFF2-40B4-BE49-F238E27FC236}">
                <a16:creationId xmlns:a16="http://schemas.microsoft.com/office/drawing/2014/main" id="{FE4969BD-F996-4DE6-8AFC-EAC2C91A377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1065" y="3564334"/>
            <a:ext cx="361527" cy="467339"/>
          </a:xfrm>
          <a:prstGeom prst="rect">
            <a:avLst/>
          </a:prstGeom>
        </p:spPr>
      </p:pic>
      <p:pic>
        <p:nvPicPr>
          <p:cNvPr id="23" name="Afbeelding 22" descr="Afbeelding met bloem, plant, zitten, groen&#10;&#10;Automatisch gegenereerde beschrijving">
            <a:extLst>
              <a:ext uri="{FF2B5EF4-FFF2-40B4-BE49-F238E27FC236}">
                <a16:creationId xmlns:a16="http://schemas.microsoft.com/office/drawing/2014/main" id="{13B7BA9E-BC69-44AC-8796-247CE6176FD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2592" y="3500497"/>
            <a:ext cx="361527" cy="467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4395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Afbeeldingsresultaat voor bloemtorens">
            <a:extLst>
              <a:ext uri="{FF2B5EF4-FFF2-40B4-BE49-F238E27FC236}">
                <a16:creationId xmlns:a16="http://schemas.microsoft.com/office/drawing/2014/main" id="{844081BB-08B6-4246-9B35-316C51DD83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12" y="67387"/>
            <a:ext cx="8960328" cy="6673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Rectangle 10">
            <a:extLst>
              <a:ext uri="{FF2B5EF4-FFF2-40B4-BE49-F238E27FC236}">
                <a16:creationId xmlns:a16="http://schemas.microsoft.com/office/drawing/2014/main" id="{E0FED774-D797-4685-898D-DF7DEAAF92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7535" y="1583001"/>
            <a:ext cx="3160329" cy="1291783"/>
          </a:xfrm>
          <a:prstGeom prst="rect">
            <a:avLst/>
          </a:prstGeom>
          <a:solidFill>
            <a:srgbClr val="A5312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eaLnBrk="1" hangingPunct="1">
              <a:lnSpc>
                <a:spcPct val="90000"/>
              </a:lnSpc>
            </a:pPr>
            <a:endParaRPr lang="nl-BE" sz="4400">
              <a:solidFill>
                <a:schemeClr val="tx2"/>
              </a:solidFill>
            </a:endParaRPr>
          </a:p>
        </p:txBody>
      </p:sp>
      <p:pic>
        <p:nvPicPr>
          <p:cNvPr id="5" name="Picture 4" descr="StadBrugge_RGB_NL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1959758" cy="1440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Line 5"/>
          <p:cNvSpPr>
            <a:spLocks noChangeShapeType="1"/>
          </p:cNvSpPr>
          <p:nvPr/>
        </p:nvSpPr>
        <p:spPr bwMode="auto">
          <a:xfrm>
            <a:off x="2286000" y="197024"/>
            <a:ext cx="0" cy="1295400"/>
          </a:xfrm>
          <a:prstGeom prst="line">
            <a:avLst/>
          </a:prstGeom>
          <a:noFill/>
          <a:ln w="12700">
            <a:solidFill>
              <a:srgbClr val="8AA1B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nl-BE"/>
          </a:p>
        </p:txBody>
      </p:sp>
      <p:sp>
        <p:nvSpPr>
          <p:cNvPr id="36" name="Rectangle 2">
            <a:extLst>
              <a:ext uri="{FF2B5EF4-FFF2-40B4-BE49-F238E27FC236}">
                <a16:creationId xmlns:a16="http://schemas.microsoft.com/office/drawing/2014/main" id="{0306BB32-5C94-48E2-8781-BE994AED188D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87535" y="1530737"/>
            <a:ext cx="3879418" cy="1676400"/>
          </a:xfrm>
          <a:solidFill>
            <a:srgbClr val="A53121">
              <a:alpha val="0"/>
            </a:srgbClr>
          </a:solidFill>
        </p:spPr>
        <p:txBody>
          <a:bodyPr/>
          <a:lstStyle/>
          <a:p>
            <a:pPr marL="342900" indent="-342900" algn="l">
              <a:lnSpc>
                <a:spcPct val="110000"/>
              </a:lnSpc>
              <a:buFont typeface="Wingdings" panose="05000000000000000000" pitchFamily="2" charset="2"/>
              <a:buChar char="Ø"/>
            </a:pPr>
            <a:r>
              <a:rPr lang="en-US" sz="2400" dirty="0" err="1">
                <a:solidFill>
                  <a:schemeClr val="bg1"/>
                </a:solidFill>
                <a:latin typeface="Verdana" pitchFamily="1" charset="0"/>
              </a:rPr>
              <a:t>Zwankendamme</a:t>
            </a:r>
            <a:br>
              <a:rPr lang="en-US" sz="2400" dirty="0">
                <a:solidFill>
                  <a:schemeClr val="bg1"/>
                </a:solidFill>
                <a:latin typeface="Verdana" pitchFamily="1" charset="0"/>
              </a:rPr>
            </a:br>
            <a:r>
              <a:rPr lang="en-US" sz="2400" dirty="0">
                <a:solidFill>
                  <a:schemeClr val="bg1"/>
                </a:solidFill>
                <a:latin typeface="Verdana" pitchFamily="1" charset="0"/>
              </a:rPr>
              <a:t>  </a:t>
            </a:r>
            <a:endParaRPr lang="en-US" sz="2000" dirty="0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>
          <a:xfrm>
            <a:off x="6974904" y="6304235"/>
            <a:ext cx="2133600" cy="365125"/>
          </a:xfrm>
        </p:spPr>
        <p:txBody>
          <a:bodyPr/>
          <a:lstStyle/>
          <a:p>
            <a:fld id="{11F7872E-219B-4840-B073-AFEC16D93830}" type="slidenum">
              <a:rPr lang="nl-BE" smtClean="0"/>
              <a:t>9</a:t>
            </a:fld>
            <a:endParaRPr lang="nl-BE" dirty="0"/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7DF942A0-B1E1-4080-821D-5AE8D6228763}"/>
              </a:ext>
            </a:extLst>
          </p:cNvPr>
          <p:cNvSpPr txBox="1"/>
          <p:nvPr/>
        </p:nvSpPr>
        <p:spPr>
          <a:xfrm>
            <a:off x="188522" y="2944252"/>
            <a:ext cx="3159342" cy="646331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nl-BE" dirty="0"/>
              <a:t>BESTAANDE SITUATIE 2019</a:t>
            </a:r>
          </a:p>
          <a:p>
            <a:r>
              <a:rPr lang="nl-BE" dirty="0"/>
              <a:t> </a:t>
            </a:r>
          </a:p>
        </p:txBody>
      </p:sp>
      <p:sp>
        <p:nvSpPr>
          <p:cNvPr id="13" name="Tekstvak 2">
            <a:extLst>
              <a:ext uri="{FF2B5EF4-FFF2-40B4-BE49-F238E27FC236}">
                <a16:creationId xmlns:a16="http://schemas.microsoft.com/office/drawing/2014/main" id="{4BF9EDC0-C2A1-4B40-9F53-0EB773C22D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6429" y="3708445"/>
            <a:ext cx="3232337" cy="646332"/>
          </a:xfrm>
          <a:prstGeom prst="rect">
            <a:avLst/>
          </a:prstGeom>
          <a:solidFill>
            <a:srgbClr val="F2F2F2"/>
          </a:solidFill>
          <a:ln w="12700">
            <a:solidFill>
              <a:srgbClr val="C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nl-BE" sz="11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171450" indent="-1714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nl-BE" sz="1100" dirty="0">
                <a:latin typeface="Calibri" panose="020F0502020204030204" pitchFamily="34" charset="0"/>
                <a:cs typeface="Times New Roman" panose="02020603050405020304" pitchFamily="18" charset="0"/>
              </a:rPr>
              <a:t>2 </a:t>
            </a:r>
            <a:r>
              <a:rPr lang="en-US" altLang="nl-BE" sz="1100" dirty="0" err="1">
                <a:latin typeface="Calibri" panose="020F0502020204030204" pitchFamily="34" charset="0"/>
                <a:cs typeface="Times New Roman" panose="02020603050405020304" pitchFamily="18" charset="0"/>
              </a:rPr>
              <a:t>bloemtorens</a:t>
            </a:r>
            <a:r>
              <a:rPr lang="en-US" altLang="nl-BE" sz="1100" dirty="0"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nl-BE" sz="1100" dirty="0" err="1">
                <a:latin typeface="Calibri" panose="020F0502020204030204" pitchFamily="34" charset="0"/>
                <a:cs typeface="Times New Roman" panose="02020603050405020304" pitchFamily="18" charset="0"/>
              </a:rPr>
              <a:t>aan</a:t>
            </a:r>
            <a:r>
              <a:rPr lang="en-US" altLang="nl-BE" sz="1100" dirty="0">
                <a:latin typeface="Calibri" panose="020F0502020204030204" pitchFamily="34" charset="0"/>
                <a:cs typeface="Times New Roman" panose="02020603050405020304" pitchFamily="18" charset="0"/>
              </a:rPr>
              <a:t> ingang </a:t>
            </a:r>
            <a:r>
              <a:rPr lang="en-US" altLang="nl-BE" sz="1100" dirty="0" err="1">
                <a:latin typeface="Calibri" panose="020F0502020204030204" pitchFamily="34" charset="0"/>
                <a:cs typeface="Times New Roman" panose="02020603050405020304" pitchFamily="18" charset="0"/>
              </a:rPr>
              <a:t>kerk</a:t>
            </a:r>
            <a:endParaRPr lang="en-US" altLang="nl-BE" sz="11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nl-BE" sz="11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nl-BE" sz="1100" dirty="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1AA9F6EA-F0CE-41E2-B189-4CB502050D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91880" y="1583000"/>
            <a:ext cx="5429076" cy="4768207"/>
          </a:xfrm>
          <a:prstGeom prst="rect">
            <a:avLst/>
          </a:prstGeom>
        </p:spPr>
      </p:pic>
      <p:sp>
        <p:nvSpPr>
          <p:cNvPr id="18" name="Ster: 7 punten 17">
            <a:extLst>
              <a:ext uri="{FF2B5EF4-FFF2-40B4-BE49-F238E27FC236}">
                <a16:creationId xmlns:a16="http://schemas.microsoft.com/office/drawing/2014/main" id="{8F7942CC-9C8F-4018-A4EB-37E0EE821DB2}"/>
              </a:ext>
            </a:extLst>
          </p:cNvPr>
          <p:cNvSpPr/>
          <p:nvPr/>
        </p:nvSpPr>
        <p:spPr>
          <a:xfrm>
            <a:off x="6163132" y="4581128"/>
            <a:ext cx="144016" cy="114623"/>
          </a:xfrm>
          <a:prstGeom prst="star7">
            <a:avLst/>
          </a:prstGeom>
          <a:solidFill>
            <a:srgbClr val="00B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sp>
        <p:nvSpPr>
          <p:cNvPr id="20" name="Ster: 7 punten 19">
            <a:extLst>
              <a:ext uri="{FF2B5EF4-FFF2-40B4-BE49-F238E27FC236}">
                <a16:creationId xmlns:a16="http://schemas.microsoft.com/office/drawing/2014/main" id="{BCA79C95-7234-4134-9F70-67BE4D316AF5}"/>
              </a:ext>
            </a:extLst>
          </p:cNvPr>
          <p:cNvSpPr/>
          <p:nvPr/>
        </p:nvSpPr>
        <p:spPr>
          <a:xfrm>
            <a:off x="223044" y="3962449"/>
            <a:ext cx="144016" cy="114623"/>
          </a:xfrm>
          <a:prstGeom prst="star7">
            <a:avLst/>
          </a:prstGeom>
          <a:solidFill>
            <a:srgbClr val="FFC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sp>
        <p:nvSpPr>
          <p:cNvPr id="21" name="Ster: 7 punten 20">
            <a:extLst>
              <a:ext uri="{FF2B5EF4-FFF2-40B4-BE49-F238E27FC236}">
                <a16:creationId xmlns:a16="http://schemas.microsoft.com/office/drawing/2014/main" id="{665A13E7-C9BD-448F-84FD-E743555B9868}"/>
              </a:ext>
            </a:extLst>
          </p:cNvPr>
          <p:cNvSpPr/>
          <p:nvPr/>
        </p:nvSpPr>
        <p:spPr>
          <a:xfrm>
            <a:off x="6589330" y="4826997"/>
            <a:ext cx="144016" cy="114623"/>
          </a:xfrm>
          <a:prstGeom prst="star7">
            <a:avLst/>
          </a:prstGeom>
          <a:solidFill>
            <a:srgbClr val="FFC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sp>
        <p:nvSpPr>
          <p:cNvPr id="22" name="Ster: 7 punten 21">
            <a:extLst>
              <a:ext uri="{FF2B5EF4-FFF2-40B4-BE49-F238E27FC236}">
                <a16:creationId xmlns:a16="http://schemas.microsoft.com/office/drawing/2014/main" id="{79436504-11E5-4BF4-8CB1-4919AE134723}"/>
              </a:ext>
            </a:extLst>
          </p:cNvPr>
          <p:cNvSpPr/>
          <p:nvPr/>
        </p:nvSpPr>
        <p:spPr>
          <a:xfrm>
            <a:off x="6372200" y="4941620"/>
            <a:ext cx="144016" cy="114623"/>
          </a:xfrm>
          <a:prstGeom prst="star7">
            <a:avLst/>
          </a:prstGeom>
          <a:solidFill>
            <a:srgbClr val="FFC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485201167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 w="38100" cmpd="sng">
          <a:solidFill>
            <a:srgbClr val="00B0F0">
              <a:alpha val="75000"/>
            </a:srgbClr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18430</TotalTime>
  <Words>300</Words>
  <Application>Microsoft Office PowerPoint</Application>
  <PresentationFormat>Diavoorstelling (4:3)</PresentationFormat>
  <Paragraphs>192</Paragraphs>
  <Slides>28</Slides>
  <Notes>24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5</vt:i4>
      </vt:variant>
      <vt:variant>
        <vt:lpstr>Thema</vt:lpstr>
      </vt:variant>
      <vt:variant>
        <vt:i4>1</vt:i4>
      </vt:variant>
      <vt:variant>
        <vt:lpstr>Diatitels</vt:lpstr>
      </vt:variant>
      <vt:variant>
        <vt:i4>28</vt:i4>
      </vt:variant>
    </vt:vector>
  </HeadingPairs>
  <TitlesOfParts>
    <vt:vector size="34" baseType="lpstr">
      <vt:lpstr>Arial</vt:lpstr>
      <vt:lpstr>Calibri</vt:lpstr>
      <vt:lpstr>Times New Roman</vt:lpstr>
      <vt:lpstr>Verdana</vt:lpstr>
      <vt:lpstr>Wingdings</vt:lpstr>
      <vt:lpstr>Kantoorthema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Zwankendamme   </vt:lpstr>
      <vt:lpstr>Zwankendamme   </vt:lpstr>
      <vt:lpstr>Zwankendamme   </vt:lpstr>
      <vt:lpstr>NIEUW Zwankendamme   </vt:lpstr>
      <vt:lpstr>Dudzele   </vt:lpstr>
      <vt:lpstr>NIEUW Dudzele   </vt:lpstr>
      <vt:lpstr>Dudzele   </vt:lpstr>
      <vt:lpstr>Dudzele   </vt:lpstr>
      <vt:lpstr>Zeebrugge   </vt:lpstr>
      <vt:lpstr>NIEUW Zeebrugge   </vt:lpstr>
      <vt:lpstr>Zeebrugge   </vt:lpstr>
      <vt:lpstr>Zeebrugge   </vt:lpstr>
      <vt:lpstr>Zeebrugge   </vt:lpstr>
      <vt:lpstr>NIEUW Zeebrugge   </vt:lpstr>
      <vt:lpstr>BESTAANDE SITUATIE  Zeebrugge   </vt:lpstr>
      <vt:lpstr>Nieuw LISSEWEGE   </vt:lpstr>
      <vt:lpstr>Lissewege   </vt:lpstr>
      <vt:lpstr>Lissewege   </vt:lpstr>
      <vt:lpstr>NIEUW Lissewege   </vt:lpstr>
      <vt:lpstr>NIEUW Lissewege   </vt:lpstr>
    </vt:vector>
  </TitlesOfParts>
  <Company>Stad Brugge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Marieke Dhaeze</dc:creator>
  <cp:lastModifiedBy>Dimitry De Wit</cp:lastModifiedBy>
  <cp:revision>636</cp:revision>
  <cp:lastPrinted>2018-12-31T12:53:09Z</cp:lastPrinted>
  <dcterms:created xsi:type="dcterms:W3CDTF">2014-05-23T09:05:58Z</dcterms:created>
  <dcterms:modified xsi:type="dcterms:W3CDTF">2020-05-22T09:21:31Z</dcterms:modified>
</cp:coreProperties>
</file>