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2" r:id="rId3"/>
    <p:sldId id="367" r:id="rId4"/>
    <p:sldId id="380" r:id="rId5"/>
    <p:sldId id="381" r:id="rId6"/>
    <p:sldId id="376" r:id="rId7"/>
    <p:sldId id="368" r:id="rId8"/>
    <p:sldId id="382" r:id="rId9"/>
    <p:sldId id="383" r:id="rId10"/>
    <p:sldId id="369" r:id="rId11"/>
    <p:sldId id="377" r:id="rId12"/>
    <p:sldId id="379" r:id="rId13"/>
    <p:sldId id="370" r:id="rId14"/>
    <p:sldId id="384" r:id="rId15"/>
    <p:sldId id="371" r:id="rId16"/>
    <p:sldId id="385" r:id="rId17"/>
    <p:sldId id="378" r:id="rId18"/>
  </p:sldIdLst>
  <p:sldSz cx="9906000" cy="6858000" type="A4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AC"/>
    <a:srgbClr val="E5E4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8" autoAdjust="0"/>
    <p:restoredTop sz="94660"/>
  </p:normalViewPr>
  <p:slideViewPr>
    <p:cSldViewPr>
      <p:cViewPr varScale="1">
        <p:scale>
          <a:sx n="108" d="100"/>
          <a:sy n="108" d="100"/>
        </p:scale>
        <p:origin x="1344" y="10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45659" cy="496332"/>
          </a:xfrm>
          <a:prstGeom prst="rect">
            <a:avLst/>
          </a:prstGeom>
        </p:spPr>
        <p:txBody>
          <a:bodyPr vert="horz" lIns="91391" tIns="45696" rIns="91391" bIns="45696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50447" y="0"/>
            <a:ext cx="2945659" cy="496332"/>
          </a:xfrm>
          <a:prstGeom prst="rect">
            <a:avLst/>
          </a:prstGeom>
        </p:spPr>
        <p:txBody>
          <a:bodyPr vert="horz" lIns="91391" tIns="45696" rIns="91391" bIns="45696" rtlCol="0"/>
          <a:lstStyle>
            <a:lvl1pPr algn="r">
              <a:defRPr sz="1200"/>
            </a:lvl1pPr>
          </a:lstStyle>
          <a:p>
            <a:fld id="{F2DE9F45-25BD-496F-8BC7-5CF207AB41CD}" type="datetimeFigureOut">
              <a:rPr lang="nl-BE" smtClean="0"/>
              <a:t>1/02/2021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711200" y="744538"/>
            <a:ext cx="53752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91" tIns="45696" rIns="91391" bIns="45696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9768" y="4715157"/>
            <a:ext cx="5438140" cy="4466987"/>
          </a:xfrm>
          <a:prstGeom prst="rect">
            <a:avLst/>
          </a:prstGeom>
        </p:spPr>
        <p:txBody>
          <a:bodyPr vert="horz" lIns="91391" tIns="45696" rIns="91391" bIns="45696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4" y="9428583"/>
            <a:ext cx="2945659" cy="496332"/>
          </a:xfrm>
          <a:prstGeom prst="rect">
            <a:avLst/>
          </a:prstGeom>
        </p:spPr>
        <p:txBody>
          <a:bodyPr vert="horz" lIns="91391" tIns="45696" rIns="91391" bIns="45696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50447" y="9428583"/>
            <a:ext cx="2945659" cy="496332"/>
          </a:xfrm>
          <a:prstGeom prst="rect">
            <a:avLst/>
          </a:prstGeom>
        </p:spPr>
        <p:txBody>
          <a:bodyPr vert="horz" lIns="91391" tIns="45696" rIns="91391" bIns="45696" rtlCol="0" anchor="b"/>
          <a:lstStyle>
            <a:lvl1pPr algn="r">
              <a:defRPr sz="1200"/>
            </a:lvl1pPr>
          </a:lstStyle>
          <a:p>
            <a:fld id="{9739867F-74CD-4101-A477-6922A72F13E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9661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C28EEE-96F2-4080-B434-578A8688B016}" type="slidenum">
              <a:rPr lang="en-US"/>
              <a:pPr/>
              <a:t>1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11200" y="744538"/>
            <a:ext cx="5375275" cy="3722687"/>
          </a:xfrm>
          <a:ln/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15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0784714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1150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24679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94709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88349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17555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68256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10937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711200" y="744538"/>
            <a:ext cx="5375275" cy="37226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9867F-74CD-4101-A477-6922A72F13E0}" type="slidenum">
              <a:rPr lang="nl-BE" smtClean="0"/>
              <a:t>13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46997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30B5F2-E356-452B-8050-A89067E68D89}" type="datetime1">
              <a:rPr lang="nl-BE" smtClean="0"/>
              <a:t>1/02/2021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59482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9DF14-BE47-4472-95BF-7A30EB5CDE06}" type="datetime1">
              <a:rPr lang="nl-BE" smtClean="0"/>
              <a:t>1/02/2021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84221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EFAF0-4FD0-4951-818E-68345A0446FF}" type="datetime1">
              <a:rPr lang="nl-BE" smtClean="0"/>
              <a:t>1/02/2021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18583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43B45-F815-446A-999A-6BFFB21D005F}" type="datetime1">
              <a:rPr lang="nl-BE" smtClean="0"/>
              <a:t>1/02/2021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44960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18B02-9732-4832-9308-E530806F1ACA}" type="datetime1">
              <a:rPr lang="nl-BE" smtClean="0"/>
              <a:t>1/02/2021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72543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5BDA1C-A09E-4CDE-AE1F-2A996151D979}" type="datetime1">
              <a:rPr lang="nl-BE" smtClean="0"/>
              <a:t>1/02/2021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5145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17C65-73E4-4771-97C8-B4FC39E2286E}" type="datetime1">
              <a:rPr lang="nl-BE" smtClean="0"/>
              <a:t>1/02/2021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64012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21D1-A509-4FDC-B7E8-3BFDD17ED615}" type="datetime1">
              <a:rPr lang="nl-BE" smtClean="0"/>
              <a:t>1/02/2021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17077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03CF2-C260-47BF-9C07-EFEDF9A80474}" type="datetime1">
              <a:rPr lang="nl-BE" smtClean="0"/>
              <a:t>1/02/2021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9441501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CFA93-E552-4CA2-BDF6-4B6CE4856A34}" type="datetime1">
              <a:rPr lang="nl-BE" smtClean="0"/>
              <a:t>1/02/2021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4791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2B125-46B9-4A73-B834-3995E9B211EF}" type="datetime1">
              <a:rPr lang="nl-BE" smtClean="0"/>
              <a:t>1/02/2021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5785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B1FEFF-D2B4-4D9F-A7CC-03DD09AA7AC2}" type="datetime1">
              <a:rPr lang="nl-BE" smtClean="0"/>
              <a:t>1/02/2021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F7872E-219B-4840-B073-AFEC16D93830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72131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2057400" y="1752600"/>
            <a:ext cx="7467600" cy="1752600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sp>
        <p:nvSpPr>
          <p:cNvPr id="2" name="Tekstvak 1"/>
          <p:cNvSpPr txBox="1"/>
          <p:nvPr/>
        </p:nvSpPr>
        <p:spPr>
          <a:xfrm>
            <a:off x="632520" y="3284985"/>
            <a:ext cx="971695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0000" dirty="0">
                <a:solidFill>
                  <a:schemeClr val="bg1"/>
                </a:solidFill>
              </a:rPr>
              <a:t>DRAFT</a:t>
            </a:r>
          </a:p>
        </p:txBody>
      </p:sp>
      <p:pic>
        <p:nvPicPr>
          <p:cNvPr id="2057" name="Picture 9" descr="StadBrugge_achtergrond"/>
          <p:cNvPicPr>
            <a:picLocks noChangeAspect="1" noChangeArrowheads="1"/>
          </p:cNvPicPr>
          <p:nvPr/>
        </p:nvPicPr>
        <p:blipFill>
          <a:blip r:embed="rId3" cstate="print">
            <a:lum bright="-100000" contrast="-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95601"/>
            <a:ext cx="6553200" cy="4367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"/>
                  </a:srgbClr>
                </a:solidFill>
              </a14:hiddenFill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057400" y="1828800"/>
            <a:ext cx="7467600" cy="1676400"/>
          </a:xfrm>
          <a:solidFill>
            <a:srgbClr val="A53121">
              <a:alpha val="0"/>
            </a:srgbClr>
          </a:solidFill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US" sz="2400" dirty="0" err="1">
                <a:solidFill>
                  <a:schemeClr val="bg1"/>
                </a:solidFill>
                <a:latin typeface="Verdana" pitchFamily="1" charset="0"/>
              </a:rPr>
              <a:t>Onthardingsprojecten</a:t>
            </a: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2020 Sector - OOST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1</a:t>
            </a:fld>
            <a:endParaRPr lang="nl-BE"/>
          </a:p>
        </p:txBody>
      </p:sp>
      <p:pic>
        <p:nvPicPr>
          <p:cNvPr id="8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4149954"/>
            <a:ext cx="1762594" cy="1295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023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E23EF749-5F53-441D-8FF2-2DB1342009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99" y="2282964"/>
            <a:ext cx="6117183" cy="3026920"/>
          </a:xfrm>
          <a:prstGeom prst="rect">
            <a:avLst/>
          </a:prstGeo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667000" y="44624"/>
            <a:ext cx="6750496" cy="167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3. MALEHOEKLAAN  </a:t>
            </a:r>
            <a:r>
              <a:rPr lang="en-US" sz="1800" dirty="0" err="1">
                <a:solidFill>
                  <a:srgbClr val="A53121"/>
                </a:solidFill>
                <a:latin typeface="Verdana" pitchFamily="1" charset="0"/>
              </a:rPr>
              <a:t>vluchtheuvels</a:t>
            </a:r>
            <a:br>
              <a:rPr lang="en-US" sz="1800" dirty="0">
                <a:solidFill>
                  <a:srgbClr val="A53121"/>
                </a:solidFill>
                <a:latin typeface="Verdana" pitchFamily="1" charset="0"/>
              </a:rPr>
            </a:b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    </a:t>
            </a:r>
            <a:r>
              <a:rPr lang="en-US" sz="1800" dirty="0">
                <a:solidFill>
                  <a:srgbClr val="8AA1B5"/>
                </a:solidFill>
                <a:latin typeface="Verdana" pitchFamily="1" charset="0"/>
              </a:rPr>
              <a:t>Sint - </a:t>
            </a:r>
            <a:r>
              <a:rPr lang="en-US" sz="1800" dirty="0" err="1">
                <a:solidFill>
                  <a:srgbClr val="8AA1B5"/>
                </a:solidFill>
                <a:latin typeface="Verdana" pitchFamily="1" charset="0"/>
              </a:rPr>
              <a:t>Kruis</a:t>
            </a:r>
            <a:endParaRPr lang="en-US" sz="1200" dirty="0"/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667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63303992-6099-461B-8B17-C003DEBF7860}"/>
              </a:ext>
            </a:extLst>
          </p:cNvPr>
          <p:cNvSpPr txBox="1"/>
          <p:nvPr/>
        </p:nvSpPr>
        <p:spPr>
          <a:xfrm>
            <a:off x="631531" y="5661248"/>
            <a:ext cx="205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Plantvakken: 3</a:t>
            </a:r>
          </a:p>
          <a:p>
            <a:r>
              <a:rPr lang="nl-BE" dirty="0"/>
              <a:t>Oppervlakte : 60 m²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D123BF8-BC2B-4093-B0EC-EA82DCCC7682}"/>
              </a:ext>
            </a:extLst>
          </p:cNvPr>
          <p:cNvSpPr txBox="1"/>
          <p:nvPr/>
        </p:nvSpPr>
        <p:spPr>
          <a:xfrm>
            <a:off x="381000" y="1716088"/>
            <a:ext cx="1332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/>
              <a:t>VOOR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A98AC9E7-A455-4D99-8A40-253B31701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7096" y="1499677"/>
            <a:ext cx="3128013" cy="218960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79CB69E-7829-43E5-AEEB-CD3564A42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343" y="3674173"/>
            <a:ext cx="4374158" cy="274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4364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E3B78011-A1F8-4BD6-867B-D7D7E6C5934B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0" y="44624"/>
            <a:ext cx="6750496" cy="167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3. MALEHOEKLAAN  </a:t>
            </a:r>
            <a:r>
              <a:rPr lang="en-US" sz="1800" dirty="0" err="1">
                <a:solidFill>
                  <a:srgbClr val="A53121"/>
                </a:solidFill>
                <a:latin typeface="Verdana" pitchFamily="1" charset="0"/>
              </a:rPr>
              <a:t>vluchtheuvels</a:t>
            </a:r>
            <a:br>
              <a:rPr lang="en-US" sz="1800" dirty="0">
                <a:solidFill>
                  <a:srgbClr val="A53121"/>
                </a:solidFill>
                <a:latin typeface="Verdana" pitchFamily="1" charset="0"/>
              </a:rPr>
            </a:b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    </a:t>
            </a:r>
            <a:r>
              <a:rPr lang="en-US" sz="1800" dirty="0">
                <a:solidFill>
                  <a:srgbClr val="8AA1B5"/>
                </a:solidFill>
                <a:latin typeface="Verdana" pitchFamily="1" charset="0"/>
              </a:rPr>
              <a:t>Sint - </a:t>
            </a:r>
            <a:r>
              <a:rPr lang="en-US" sz="1800" dirty="0" err="1">
                <a:solidFill>
                  <a:srgbClr val="8AA1B5"/>
                </a:solidFill>
                <a:latin typeface="Verdana" pitchFamily="1" charset="0"/>
              </a:rPr>
              <a:t>Kruis</a:t>
            </a:r>
            <a:endParaRPr lang="en-US" sz="1200" dirty="0"/>
          </a:p>
        </p:txBody>
      </p:sp>
      <p:sp>
        <p:nvSpPr>
          <p:cNvPr id="7" name="Line 5">
            <a:extLst>
              <a:ext uri="{FF2B5EF4-FFF2-40B4-BE49-F238E27FC236}">
                <a16:creationId xmlns:a16="http://schemas.microsoft.com/office/drawing/2014/main" id="{DB0E65C6-5758-4DDA-848D-A8D7737DFD43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pic>
        <p:nvPicPr>
          <p:cNvPr id="6" name="Picture 4" descr="StadBrugge_RGB_NL">
            <a:extLst>
              <a:ext uri="{FF2B5EF4-FFF2-40B4-BE49-F238E27FC236}">
                <a16:creationId xmlns:a16="http://schemas.microsoft.com/office/drawing/2014/main" id="{E95AEB6F-0606-41CD-ACDF-B95B15AEA6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kstvak 13">
            <a:extLst>
              <a:ext uri="{FF2B5EF4-FFF2-40B4-BE49-F238E27FC236}">
                <a16:creationId xmlns:a16="http://schemas.microsoft.com/office/drawing/2014/main" id="{C2753697-817D-4A3A-B8EE-99352AACC7AE}"/>
              </a:ext>
            </a:extLst>
          </p:cNvPr>
          <p:cNvSpPr txBox="1"/>
          <p:nvPr/>
        </p:nvSpPr>
        <p:spPr>
          <a:xfrm>
            <a:off x="741915" y="1700637"/>
            <a:ext cx="716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/>
              <a:t>Na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6CC7BCBF-3C4C-4907-A846-22C393F850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1" y="2442888"/>
            <a:ext cx="6117183" cy="302692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8B8ADB32-8C79-4272-AB87-2FA1139E25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3908" y="1659601"/>
            <a:ext cx="3128013" cy="2189609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831D9BCB-1D8A-470C-832E-1DDE7DCCFC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0155" y="3834097"/>
            <a:ext cx="4374158" cy="2743833"/>
          </a:xfrm>
          <a:prstGeom prst="rect">
            <a:avLst/>
          </a:prstGeom>
        </p:spPr>
      </p:pic>
      <p:sp>
        <p:nvSpPr>
          <p:cNvPr id="2" name="Vrije vorm: vorm 1">
            <a:extLst>
              <a:ext uri="{FF2B5EF4-FFF2-40B4-BE49-F238E27FC236}">
                <a16:creationId xmlns:a16="http://schemas.microsoft.com/office/drawing/2014/main" id="{777E6A99-2B12-402C-93A4-96CA25E5C5E8}"/>
              </a:ext>
            </a:extLst>
          </p:cNvPr>
          <p:cNvSpPr/>
          <p:nvPr/>
        </p:nvSpPr>
        <p:spPr>
          <a:xfrm>
            <a:off x="1288566" y="3611418"/>
            <a:ext cx="4059973" cy="637309"/>
          </a:xfrm>
          <a:custGeom>
            <a:avLst/>
            <a:gdLst>
              <a:gd name="connsiteX0" fmla="*/ 3893034 w 4059973"/>
              <a:gd name="connsiteY0" fmla="*/ 480291 h 637309"/>
              <a:gd name="connsiteX1" fmla="*/ 3948452 w 4059973"/>
              <a:gd name="connsiteY1" fmla="*/ 489527 h 637309"/>
              <a:gd name="connsiteX2" fmla="*/ 4003870 w 4059973"/>
              <a:gd name="connsiteY2" fmla="*/ 508000 h 637309"/>
              <a:gd name="connsiteX3" fmla="*/ 4022343 w 4059973"/>
              <a:gd name="connsiteY3" fmla="*/ 535709 h 637309"/>
              <a:gd name="connsiteX4" fmla="*/ 4031579 w 4059973"/>
              <a:gd name="connsiteY4" fmla="*/ 609600 h 637309"/>
              <a:gd name="connsiteX5" fmla="*/ 3976161 w 4059973"/>
              <a:gd name="connsiteY5" fmla="*/ 628073 h 637309"/>
              <a:gd name="connsiteX6" fmla="*/ 3948452 w 4059973"/>
              <a:gd name="connsiteY6" fmla="*/ 637309 h 637309"/>
              <a:gd name="connsiteX7" fmla="*/ 3699070 w 4059973"/>
              <a:gd name="connsiteY7" fmla="*/ 628073 h 637309"/>
              <a:gd name="connsiteX8" fmla="*/ 3625179 w 4059973"/>
              <a:gd name="connsiteY8" fmla="*/ 609600 h 637309"/>
              <a:gd name="connsiteX9" fmla="*/ 3569761 w 4059973"/>
              <a:gd name="connsiteY9" fmla="*/ 600364 h 637309"/>
              <a:gd name="connsiteX10" fmla="*/ 3532816 w 4059973"/>
              <a:gd name="connsiteY10" fmla="*/ 591127 h 637309"/>
              <a:gd name="connsiteX11" fmla="*/ 3320379 w 4059973"/>
              <a:gd name="connsiteY11" fmla="*/ 572655 h 637309"/>
              <a:gd name="connsiteX12" fmla="*/ 3061761 w 4059973"/>
              <a:gd name="connsiteY12" fmla="*/ 572655 h 637309"/>
              <a:gd name="connsiteX13" fmla="*/ 2683070 w 4059973"/>
              <a:gd name="connsiteY13" fmla="*/ 563418 h 637309"/>
              <a:gd name="connsiteX14" fmla="*/ 2498343 w 4059973"/>
              <a:gd name="connsiteY14" fmla="*/ 544946 h 637309"/>
              <a:gd name="connsiteX15" fmla="*/ 2396743 w 4059973"/>
              <a:gd name="connsiteY15" fmla="*/ 526473 h 637309"/>
              <a:gd name="connsiteX16" fmla="*/ 2332089 w 4059973"/>
              <a:gd name="connsiteY16" fmla="*/ 517237 h 637309"/>
              <a:gd name="connsiteX17" fmla="*/ 2276670 w 4059973"/>
              <a:gd name="connsiteY17" fmla="*/ 508000 h 637309"/>
              <a:gd name="connsiteX18" fmla="*/ 1934925 w 4059973"/>
              <a:gd name="connsiteY18" fmla="*/ 498764 h 637309"/>
              <a:gd name="connsiteX19" fmla="*/ 1805616 w 4059973"/>
              <a:gd name="connsiteY19" fmla="*/ 480291 h 637309"/>
              <a:gd name="connsiteX20" fmla="*/ 1648598 w 4059973"/>
              <a:gd name="connsiteY20" fmla="*/ 461818 h 637309"/>
              <a:gd name="connsiteX21" fmla="*/ 1574707 w 4059973"/>
              <a:gd name="connsiteY21" fmla="*/ 443346 h 637309"/>
              <a:gd name="connsiteX22" fmla="*/ 1546998 w 4059973"/>
              <a:gd name="connsiteY22" fmla="*/ 434109 h 637309"/>
              <a:gd name="connsiteX23" fmla="*/ 1491579 w 4059973"/>
              <a:gd name="connsiteY23" fmla="*/ 424873 h 637309"/>
              <a:gd name="connsiteX24" fmla="*/ 1417689 w 4059973"/>
              <a:gd name="connsiteY24" fmla="*/ 406400 h 637309"/>
              <a:gd name="connsiteX25" fmla="*/ 1353034 w 4059973"/>
              <a:gd name="connsiteY25" fmla="*/ 387927 h 637309"/>
              <a:gd name="connsiteX26" fmla="*/ 1316089 w 4059973"/>
              <a:gd name="connsiteY26" fmla="*/ 378691 h 637309"/>
              <a:gd name="connsiteX27" fmla="*/ 1288379 w 4059973"/>
              <a:gd name="connsiteY27" fmla="*/ 369455 h 637309"/>
              <a:gd name="connsiteX28" fmla="*/ 1251434 w 4059973"/>
              <a:gd name="connsiteY28" fmla="*/ 360218 h 637309"/>
              <a:gd name="connsiteX29" fmla="*/ 1196016 w 4059973"/>
              <a:gd name="connsiteY29" fmla="*/ 341746 h 637309"/>
              <a:gd name="connsiteX30" fmla="*/ 1122125 w 4059973"/>
              <a:gd name="connsiteY30" fmla="*/ 332509 h 637309"/>
              <a:gd name="connsiteX31" fmla="*/ 835798 w 4059973"/>
              <a:gd name="connsiteY31" fmla="*/ 314037 h 637309"/>
              <a:gd name="connsiteX32" fmla="*/ 706489 w 4059973"/>
              <a:gd name="connsiteY32" fmla="*/ 304800 h 637309"/>
              <a:gd name="connsiteX33" fmla="*/ 438634 w 4059973"/>
              <a:gd name="connsiteY33" fmla="*/ 286327 h 637309"/>
              <a:gd name="connsiteX34" fmla="*/ 364743 w 4059973"/>
              <a:gd name="connsiteY34" fmla="*/ 277091 h 637309"/>
              <a:gd name="connsiteX35" fmla="*/ 327798 w 4059973"/>
              <a:gd name="connsiteY35" fmla="*/ 267855 h 637309"/>
              <a:gd name="connsiteX36" fmla="*/ 272379 w 4059973"/>
              <a:gd name="connsiteY36" fmla="*/ 249382 h 637309"/>
              <a:gd name="connsiteX37" fmla="*/ 180016 w 4059973"/>
              <a:gd name="connsiteY37" fmla="*/ 221673 h 637309"/>
              <a:gd name="connsiteX38" fmla="*/ 143070 w 4059973"/>
              <a:gd name="connsiteY38" fmla="*/ 203200 h 637309"/>
              <a:gd name="connsiteX39" fmla="*/ 59943 w 4059973"/>
              <a:gd name="connsiteY39" fmla="*/ 175491 h 637309"/>
              <a:gd name="connsiteX40" fmla="*/ 32234 w 4059973"/>
              <a:gd name="connsiteY40" fmla="*/ 166255 h 637309"/>
              <a:gd name="connsiteX41" fmla="*/ 4525 w 4059973"/>
              <a:gd name="connsiteY41" fmla="*/ 147782 h 637309"/>
              <a:gd name="connsiteX42" fmla="*/ 41470 w 4059973"/>
              <a:gd name="connsiteY42" fmla="*/ 46182 h 637309"/>
              <a:gd name="connsiteX43" fmla="*/ 78416 w 4059973"/>
              <a:gd name="connsiteY43" fmla="*/ 36946 h 637309"/>
              <a:gd name="connsiteX44" fmla="*/ 106125 w 4059973"/>
              <a:gd name="connsiteY44" fmla="*/ 27709 h 637309"/>
              <a:gd name="connsiteX45" fmla="*/ 327798 w 4059973"/>
              <a:gd name="connsiteY45" fmla="*/ 0 h 637309"/>
              <a:gd name="connsiteX46" fmla="*/ 734198 w 4059973"/>
              <a:gd name="connsiteY46" fmla="*/ 9237 h 637309"/>
              <a:gd name="connsiteX47" fmla="*/ 1011289 w 4059973"/>
              <a:gd name="connsiteY47" fmla="*/ 27709 h 637309"/>
              <a:gd name="connsiteX48" fmla="*/ 1057470 w 4059973"/>
              <a:gd name="connsiteY48" fmla="*/ 36946 h 637309"/>
              <a:gd name="connsiteX49" fmla="*/ 1325325 w 4059973"/>
              <a:gd name="connsiteY49" fmla="*/ 55418 h 637309"/>
              <a:gd name="connsiteX50" fmla="*/ 1371507 w 4059973"/>
              <a:gd name="connsiteY50" fmla="*/ 64655 h 637309"/>
              <a:gd name="connsiteX51" fmla="*/ 1519289 w 4059973"/>
              <a:gd name="connsiteY51" fmla="*/ 83127 h 637309"/>
              <a:gd name="connsiteX52" fmla="*/ 1657834 w 4059973"/>
              <a:gd name="connsiteY52" fmla="*/ 101600 h 637309"/>
              <a:gd name="connsiteX53" fmla="*/ 1750198 w 4059973"/>
              <a:gd name="connsiteY53" fmla="*/ 110837 h 637309"/>
              <a:gd name="connsiteX54" fmla="*/ 1805616 w 4059973"/>
              <a:gd name="connsiteY54" fmla="*/ 120073 h 637309"/>
              <a:gd name="connsiteX55" fmla="*/ 1962634 w 4059973"/>
              <a:gd name="connsiteY55" fmla="*/ 129309 h 637309"/>
              <a:gd name="connsiteX56" fmla="*/ 2147361 w 4059973"/>
              <a:gd name="connsiteY56" fmla="*/ 147782 h 637309"/>
              <a:gd name="connsiteX57" fmla="*/ 2230489 w 4059973"/>
              <a:gd name="connsiteY57" fmla="*/ 157018 h 637309"/>
              <a:gd name="connsiteX58" fmla="*/ 2332089 w 4059973"/>
              <a:gd name="connsiteY58" fmla="*/ 166255 h 637309"/>
              <a:gd name="connsiteX59" fmla="*/ 2461398 w 4059973"/>
              <a:gd name="connsiteY59" fmla="*/ 184727 h 637309"/>
              <a:gd name="connsiteX60" fmla="*/ 2507579 w 4059973"/>
              <a:gd name="connsiteY60" fmla="*/ 193964 h 637309"/>
              <a:gd name="connsiteX61" fmla="*/ 2609179 w 4059973"/>
              <a:gd name="connsiteY61" fmla="*/ 203200 h 637309"/>
              <a:gd name="connsiteX62" fmla="*/ 2692307 w 4059973"/>
              <a:gd name="connsiteY62" fmla="*/ 212437 h 637309"/>
              <a:gd name="connsiteX63" fmla="*/ 2756961 w 4059973"/>
              <a:gd name="connsiteY63" fmla="*/ 221673 h 637309"/>
              <a:gd name="connsiteX64" fmla="*/ 2858561 w 4059973"/>
              <a:gd name="connsiteY64" fmla="*/ 230909 h 637309"/>
              <a:gd name="connsiteX65" fmla="*/ 2987870 w 4059973"/>
              <a:gd name="connsiteY65" fmla="*/ 249382 h 637309"/>
              <a:gd name="connsiteX66" fmla="*/ 3172598 w 4059973"/>
              <a:gd name="connsiteY66" fmla="*/ 267855 h 637309"/>
              <a:gd name="connsiteX67" fmla="*/ 3218779 w 4059973"/>
              <a:gd name="connsiteY67" fmla="*/ 277091 h 637309"/>
              <a:gd name="connsiteX68" fmla="*/ 3329616 w 4059973"/>
              <a:gd name="connsiteY68" fmla="*/ 295564 h 637309"/>
              <a:gd name="connsiteX69" fmla="*/ 3412743 w 4059973"/>
              <a:gd name="connsiteY69" fmla="*/ 332509 h 637309"/>
              <a:gd name="connsiteX70" fmla="*/ 3486634 w 4059973"/>
              <a:gd name="connsiteY70" fmla="*/ 360218 h 637309"/>
              <a:gd name="connsiteX71" fmla="*/ 3542052 w 4059973"/>
              <a:gd name="connsiteY71" fmla="*/ 397164 h 637309"/>
              <a:gd name="connsiteX72" fmla="*/ 3597470 w 4059973"/>
              <a:gd name="connsiteY72" fmla="*/ 415637 h 637309"/>
              <a:gd name="connsiteX73" fmla="*/ 3625179 w 4059973"/>
              <a:gd name="connsiteY73" fmla="*/ 434109 h 637309"/>
              <a:gd name="connsiteX74" fmla="*/ 3680598 w 4059973"/>
              <a:gd name="connsiteY74" fmla="*/ 452582 h 637309"/>
              <a:gd name="connsiteX75" fmla="*/ 3736016 w 4059973"/>
              <a:gd name="connsiteY75" fmla="*/ 471055 h 637309"/>
              <a:gd name="connsiteX76" fmla="*/ 3763725 w 4059973"/>
              <a:gd name="connsiteY76" fmla="*/ 480291 h 637309"/>
              <a:gd name="connsiteX77" fmla="*/ 3837616 w 4059973"/>
              <a:gd name="connsiteY77" fmla="*/ 498764 h 637309"/>
              <a:gd name="connsiteX78" fmla="*/ 3893034 w 4059973"/>
              <a:gd name="connsiteY78" fmla="*/ 517237 h 637309"/>
              <a:gd name="connsiteX79" fmla="*/ 3920743 w 4059973"/>
              <a:gd name="connsiteY79" fmla="*/ 526473 h 637309"/>
              <a:gd name="connsiteX80" fmla="*/ 3948452 w 4059973"/>
              <a:gd name="connsiteY80" fmla="*/ 535709 h 6373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4059973" h="637309">
                <a:moveTo>
                  <a:pt x="3893034" y="480291"/>
                </a:moveTo>
                <a:cubicBezTo>
                  <a:pt x="3911507" y="483370"/>
                  <a:pt x="3930284" y="484985"/>
                  <a:pt x="3948452" y="489527"/>
                </a:cubicBezTo>
                <a:cubicBezTo>
                  <a:pt x="3967343" y="494250"/>
                  <a:pt x="4003870" y="508000"/>
                  <a:pt x="4003870" y="508000"/>
                </a:cubicBezTo>
                <a:cubicBezTo>
                  <a:pt x="4010028" y="517236"/>
                  <a:pt x="4014494" y="527860"/>
                  <a:pt x="4022343" y="535709"/>
                </a:cubicBezTo>
                <a:cubicBezTo>
                  <a:pt x="4046403" y="559769"/>
                  <a:pt x="4088382" y="552797"/>
                  <a:pt x="4031579" y="609600"/>
                </a:cubicBezTo>
                <a:cubicBezTo>
                  <a:pt x="4017810" y="623369"/>
                  <a:pt x="3994634" y="621915"/>
                  <a:pt x="3976161" y="628073"/>
                </a:cubicBezTo>
                <a:lnTo>
                  <a:pt x="3948452" y="637309"/>
                </a:lnTo>
                <a:cubicBezTo>
                  <a:pt x="3865325" y="634230"/>
                  <a:pt x="3782092" y="633262"/>
                  <a:pt x="3699070" y="628073"/>
                </a:cubicBezTo>
                <a:cubicBezTo>
                  <a:pt x="3643526" y="624602"/>
                  <a:pt x="3667668" y="619042"/>
                  <a:pt x="3625179" y="609600"/>
                </a:cubicBezTo>
                <a:cubicBezTo>
                  <a:pt x="3606898" y="605537"/>
                  <a:pt x="3588125" y="604037"/>
                  <a:pt x="3569761" y="600364"/>
                </a:cubicBezTo>
                <a:cubicBezTo>
                  <a:pt x="3557313" y="597874"/>
                  <a:pt x="3545382" y="592922"/>
                  <a:pt x="3532816" y="591127"/>
                </a:cubicBezTo>
                <a:cubicBezTo>
                  <a:pt x="3486514" y="584512"/>
                  <a:pt x="3359721" y="575681"/>
                  <a:pt x="3320379" y="572655"/>
                </a:cubicBezTo>
                <a:cubicBezTo>
                  <a:pt x="3204983" y="543804"/>
                  <a:pt x="3335176" y="572655"/>
                  <a:pt x="3061761" y="572655"/>
                </a:cubicBezTo>
                <a:cubicBezTo>
                  <a:pt x="2935493" y="572655"/>
                  <a:pt x="2809300" y="566497"/>
                  <a:pt x="2683070" y="563418"/>
                </a:cubicBezTo>
                <a:cubicBezTo>
                  <a:pt x="2621494" y="557261"/>
                  <a:pt x="2557050" y="564516"/>
                  <a:pt x="2498343" y="544946"/>
                </a:cubicBezTo>
                <a:cubicBezTo>
                  <a:pt x="2445721" y="527404"/>
                  <a:pt x="2483776" y="538077"/>
                  <a:pt x="2396743" y="526473"/>
                </a:cubicBezTo>
                <a:lnTo>
                  <a:pt x="2332089" y="517237"/>
                </a:lnTo>
                <a:cubicBezTo>
                  <a:pt x="2313579" y="514389"/>
                  <a:pt x="2295378" y="508870"/>
                  <a:pt x="2276670" y="508000"/>
                </a:cubicBezTo>
                <a:cubicBezTo>
                  <a:pt x="2162836" y="502705"/>
                  <a:pt x="2048840" y="501843"/>
                  <a:pt x="1934925" y="498764"/>
                </a:cubicBezTo>
                <a:cubicBezTo>
                  <a:pt x="1695145" y="472120"/>
                  <a:pt x="1958561" y="503820"/>
                  <a:pt x="1805616" y="480291"/>
                </a:cubicBezTo>
                <a:cubicBezTo>
                  <a:pt x="1772631" y="475217"/>
                  <a:pt x="1679379" y="465238"/>
                  <a:pt x="1648598" y="461818"/>
                </a:cubicBezTo>
                <a:cubicBezTo>
                  <a:pt x="1585250" y="440703"/>
                  <a:pt x="1663887" y="465641"/>
                  <a:pt x="1574707" y="443346"/>
                </a:cubicBezTo>
                <a:cubicBezTo>
                  <a:pt x="1565262" y="440985"/>
                  <a:pt x="1556502" y="436221"/>
                  <a:pt x="1546998" y="434109"/>
                </a:cubicBezTo>
                <a:cubicBezTo>
                  <a:pt x="1528716" y="430046"/>
                  <a:pt x="1510052" y="427952"/>
                  <a:pt x="1491579" y="424873"/>
                </a:cubicBezTo>
                <a:cubicBezTo>
                  <a:pt x="1442068" y="408370"/>
                  <a:pt x="1484557" y="421260"/>
                  <a:pt x="1417689" y="406400"/>
                </a:cubicBezTo>
                <a:cubicBezTo>
                  <a:pt x="1352695" y="391957"/>
                  <a:pt x="1407053" y="403361"/>
                  <a:pt x="1353034" y="387927"/>
                </a:cubicBezTo>
                <a:cubicBezTo>
                  <a:pt x="1340828" y="384440"/>
                  <a:pt x="1328295" y="382178"/>
                  <a:pt x="1316089" y="378691"/>
                </a:cubicBezTo>
                <a:cubicBezTo>
                  <a:pt x="1306727" y="376016"/>
                  <a:pt x="1297741" y="372130"/>
                  <a:pt x="1288379" y="369455"/>
                </a:cubicBezTo>
                <a:cubicBezTo>
                  <a:pt x="1276173" y="365968"/>
                  <a:pt x="1263593" y="363866"/>
                  <a:pt x="1251434" y="360218"/>
                </a:cubicBezTo>
                <a:cubicBezTo>
                  <a:pt x="1232783" y="354623"/>
                  <a:pt x="1215337" y="344161"/>
                  <a:pt x="1196016" y="341746"/>
                </a:cubicBezTo>
                <a:cubicBezTo>
                  <a:pt x="1171386" y="338667"/>
                  <a:pt x="1146835" y="334862"/>
                  <a:pt x="1122125" y="332509"/>
                </a:cubicBezTo>
                <a:cubicBezTo>
                  <a:pt x="1013200" y="322135"/>
                  <a:pt x="950203" y="321187"/>
                  <a:pt x="835798" y="314037"/>
                </a:cubicBezTo>
                <a:lnTo>
                  <a:pt x="706489" y="304800"/>
                </a:lnTo>
                <a:cubicBezTo>
                  <a:pt x="624620" y="299342"/>
                  <a:pt x="521726" y="294241"/>
                  <a:pt x="438634" y="286327"/>
                </a:cubicBezTo>
                <a:cubicBezTo>
                  <a:pt x="413924" y="283974"/>
                  <a:pt x="389373" y="280170"/>
                  <a:pt x="364743" y="277091"/>
                </a:cubicBezTo>
                <a:cubicBezTo>
                  <a:pt x="352428" y="274012"/>
                  <a:pt x="339957" y="271503"/>
                  <a:pt x="327798" y="267855"/>
                </a:cubicBezTo>
                <a:cubicBezTo>
                  <a:pt x="309147" y="262260"/>
                  <a:pt x="291270" y="254105"/>
                  <a:pt x="272379" y="249382"/>
                </a:cubicBezTo>
                <a:cubicBezTo>
                  <a:pt x="245860" y="242753"/>
                  <a:pt x="202506" y="232918"/>
                  <a:pt x="180016" y="221673"/>
                </a:cubicBezTo>
                <a:cubicBezTo>
                  <a:pt x="167701" y="215515"/>
                  <a:pt x="155854" y="208314"/>
                  <a:pt x="143070" y="203200"/>
                </a:cubicBezTo>
                <a:cubicBezTo>
                  <a:pt x="143053" y="203193"/>
                  <a:pt x="73807" y="180112"/>
                  <a:pt x="59943" y="175491"/>
                </a:cubicBezTo>
                <a:lnTo>
                  <a:pt x="32234" y="166255"/>
                </a:lnTo>
                <a:cubicBezTo>
                  <a:pt x="22998" y="160097"/>
                  <a:pt x="6511" y="158704"/>
                  <a:pt x="4525" y="147782"/>
                </a:cubicBezTo>
                <a:cubicBezTo>
                  <a:pt x="-5466" y="92830"/>
                  <a:pt x="-1292" y="64508"/>
                  <a:pt x="41470" y="46182"/>
                </a:cubicBezTo>
                <a:cubicBezTo>
                  <a:pt x="53138" y="41182"/>
                  <a:pt x="66210" y="40433"/>
                  <a:pt x="78416" y="36946"/>
                </a:cubicBezTo>
                <a:cubicBezTo>
                  <a:pt x="87777" y="34271"/>
                  <a:pt x="96537" y="29401"/>
                  <a:pt x="106125" y="27709"/>
                </a:cubicBezTo>
                <a:cubicBezTo>
                  <a:pt x="195744" y="11894"/>
                  <a:pt x="242082" y="8572"/>
                  <a:pt x="327798" y="0"/>
                </a:cubicBezTo>
                <a:lnTo>
                  <a:pt x="734198" y="9237"/>
                </a:lnTo>
                <a:cubicBezTo>
                  <a:pt x="815024" y="11887"/>
                  <a:pt x="927958" y="21299"/>
                  <a:pt x="1011289" y="27709"/>
                </a:cubicBezTo>
                <a:cubicBezTo>
                  <a:pt x="1026683" y="30788"/>
                  <a:pt x="1041867" y="35212"/>
                  <a:pt x="1057470" y="36946"/>
                </a:cubicBezTo>
                <a:cubicBezTo>
                  <a:pt x="1107690" y="42526"/>
                  <a:pt x="1283872" y="52827"/>
                  <a:pt x="1325325" y="55418"/>
                </a:cubicBezTo>
                <a:cubicBezTo>
                  <a:pt x="1340719" y="58497"/>
                  <a:pt x="1356022" y="62074"/>
                  <a:pt x="1371507" y="64655"/>
                </a:cubicBezTo>
                <a:cubicBezTo>
                  <a:pt x="1424217" y="73440"/>
                  <a:pt x="1465165" y="77114"/>
                  <a:pt x="1519289" y="83127"/>
                </a:cubicBezTo>
                <a:cubicBezTo>
                  <a:pt x="1583158" y="104418"/>
                  <a:pt x="1533527" y="90299"/>
                  <a:pt x="1657834" y="101600"/>
                </a:cubicBezTo>
                <a:cubicBezTo>
                  <a:pt x="1688649" y="104401"/>
                  <a:pt x="1719495" y="106999"/>
                  <a:pt x="1750198" y="110837"/>
                </a:cubicBezTo>
                <a:cubicBezTo>
                  <a:pt x="1768781" y="113160"/>
                  <a:pt x="1786959" y="118451"/>
                  <a:pt x="1805616" y="120073"/>
                </a:cubicBezTo>
                <a:cubicBezTo>
                  <a:pt x="1857849" y="124615"/>
                  <a:pt x="1910295" y="126230"/>
                  <a:pt x="1962634" y="129309"/>
                </a:cubicBezTo>
                <a:cubicBezTo>
                  <a:pt x="2073167" y="147733"/>
                  <a:pt x="1970550" y="132408"/>
                  <a:pt x="2147361" y="147782"/>
                </a:cubicBezTo>
                <a:cubicBezTo>
                  <a:pt x="2175136" y="150197"/>
                  <a:pt x="2202748" y="154244"/>
                  <a:pt x="2230489" y="157018"/>
                </a:cubicBezTo>
                <a:cubicBezTo>
                  <a:pt x="2264327" y="160402"/>
                  <a:pt x="2298325" y="162203"/>
                  <a:pt x="2332089" y="166255"/>
                </a:cubicBezTo>
                <a:cubicBezTo>
                  <a:pt x="2375319" y="171443"/>
                  <a:pt x="2418703" y="176187"/>
                  <a:pt x="2461398" y="184727"/>
                </a:cubicBezTo>
                <a:cubicBezTo>
                  <a:pt x="2476792" y="187806"/>
                  <a:pt x="2492002" y="192017"/>
                  <a:pt x="2507579" y="193964"/>
                </a:cubicBezTo>
                <a:cubicBezTo>
                  <a:pt x="2541323" y="198182"/>
                  <a:pt x="2575341" y="199816"/>
                  <a:pt x="2609179" y="203200"/>
                </a:cubicBezTo>
                <a:cubicBezTo>
                  <a:pt x="2636921" y="205974"/>
                  <a:pt x="2664642" y="208979"/>
                  <a:pt x="2692307" y="212437"/>
                </a:cubicBezTo>
                <a:cubicBezTo>
                  <a:pt x="2713909" y="215137"/>
                  <a:pt x="2735324" y="219269"/>
                  <a:pt x="2756961" y="221673"/>
                </a:cubicBezTo>
                <a:cubicBezTo>
                  <a:pt x="2790759" y="225428"/>
                  <a:pt x="2824797" y="226857"/>
                  <a:pt x="2858561" y="230909"/>
                </a:cubicBezTo>
                <a:cubicBezTo>
                  <a:pt x="2901791" y="236097"/>
                  <a:pt x="2944508" y="245440"/>
                  <a:pt x="2987870" y="249382"/>
                </a:cubicBezTo>
                <a:cubicBezTo>
                  <a:pt x="3030101" y="253221"/>
                  <a:pt x="3127109" y="261356"/>
                  <a:pt x="3172598" y="267855"/>
                </a:cubicBezTo>
                <a:cubicBezTo>
                  <a:pt x="3188139" y="270075"/>
                  <a:pt x="3203294" y="274510"/>
                  <a:pt x="3218779" y="277091"/>
                </a:cubicBezTo>
                <a:cubicBezTo>
                  <a:pt x="3252774" y="282757"/>
                  <a:pt x="3295402" y="286233"/>
                  <a:pt x="3329616" y="295564"/>
                </a:cubicBezTo>
                <a:cubicBezTo>
                  <a:pt x="3487596" y="338651"/>
                  <a:pt x="3316367" y="291206"/>
                  <a:pt x="3412743" y="332509"/>
                </a:cubicBezTo>
                <a:cubicBezTo>
                  <a:pt x="3489459" y="365387"/>
                  <a:pt x="3409687" y="314050"/>
                  <a:pt x="3486634" y="360218"/>
                </a:cubicBezTo>
                <a:cubicBezTo>
                  <a:pt x="3505672" y="371641"/>
                  <a:pt x="3520990" y="390143"/>
                  <a:pt x="3542052" y="397164"/>
                </a:cubicBezTo>
                <a:cubicBezTo>
                  <a:pt x="3560525" y="403322"/>
                  <a:pt x="3581268" y="404836"/>
                  <a:pt x="3597470" y="415637"/>
                </a:cubicBezTo>
                <a:cubicBezTo>
                  <a:pt x="3606706" y="421794"/>
                  <a:pt x="3615035" y="429601"/>
                  <a:pt x="3625179" y="434109"/>
                </a:cubicBezTo>
                <a:cubicBezTo>
                  <a:pt x="3642973" y="442017"/>
                  <a:pt x="3662125" y="446424"/>
                  <a:pt x="3680598" y="452582"/>
                </a:cubicBezTo>
                <a:lnTo>
                  <a:pt x="3736016" y="471055"/>
                </a:lnTo>
                <a:cubicBezTo>
                  <a:pt x="3745252" y="474134"/>
                  <a:pt x="3754280" y="477930"/>
                  <a:pt x="3763725" y="480291"/>
                </a:cubicBezTo>
                <a:cubicBezTo>
                  <a:pt x="3788355" y="486449"/>
                  <a:pt x="3813531" y="490735"/>
                  <a:pt x="3837616" y="498764"/>
                </a:cubicBezTo>
                <a:lnTo>
                  <a:pt x="3893034" y="517237"/>
                </a:lnTo>
                <a:lnTo>
                  <a:pt x="3920743" y="526473"/>
                </a:lnTo>
                <a:lnTo>
                  <a:pt x="3948452" y="535709"/>
                </a:lnTo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2C423E93-3D74-4380-A6AF-EFC815E2AF07}"/>
              </a:ext>
            </a:extLst>
          </p:cNvPr>
          <p:cNvSpPr/>
          <p:nvPr/>
        </p:nvSpPr>
        <p:spPr>
          <a:xfrm>
            <a:off x="6502400" y="2327564"/>
            <a:ext cx="1512913" cy="578949"/>
          </a:xfrm>
          <a:custGeom>
            <a:avLst/>
            <a:gdLst>
              <a:gd name="connsiteX0" fmla="*/ 1459345 w 1512913"/>
              <a:gd name="connsiteY0" fmla="*/ 64654 h 578949"/>
              <a:gd name="connsiteX1" fmla="*/ 1505527 w 1512913"/>
              <a:gd name="connsiteY1" fmla="*/ 73891 h 578949"/>
              <a:gd name="connsiteX2" fmla="*/ 1477818 w 1512913"/>
              <a:gd name="connsiteY2" fmla="*/ 221672 h 578949"/>
              <a:gd name="connsiteX3" fmla="*/ 1450109 w 1512913"/>
              <a:gd name="connsiteY3" fmla="*/ 249381 h 578949"/>
              <a:gd name="connsiteX4" fmla="*/ 1413164 w 1512913"/>
              <a:gd name="connsiteY4" fmla="*/ 295563 h 578949"/>
              <a:gd name="connsiteX5" fmla="*/ 1394691 w 1512913"/>
              <a:gd name="connsiteY5" fmla="*/ 323272 h 578949"/>
              <a:gd name="connsiteX6" fmla="*/ 1366982 w 1512913"/>
              <a:gd name="connsiteY6" fmla="*/ 332509 h 578949"/>
              <a:gd name="connsiteX7" fmla="*/ 1311564 w 1512913"/>
              <a:gd name="connsiteY7" fmla="*/ 369454 h 578949"/>
              <a:gd name="connsiteX8" fmla="*/ 1274618 w 1512913"/>
              <a:gd name="connsiteY8" fmla="*/ 387927 h 578949"/>
              <a:gd name="connsiteX9" fmla="*/ 1246909 w 1512913"/>
              <a:gd name="connsiteY9" fmla="*/ 406400 h 578949"/>
              <a:gd name="connsiteX10" fmla="*/ 1191491 w 1512913"/>
              <a:gd name="connsiteY10" fmla="*/ 424872 h 578949"/>
              <a:gd name="connsiteX11" fmla="*/ 1163782 w 1512913"/>
              <a:gd name="connsiteY11" fmla="*/ 443345 h 578949"/>
              <a:gd name="connsiteX12" fmla="*/ 1089891 w 1512913"/>
              <a:gd name="connsiteY12" fmla="*/ 461818 h 578949"/>
              <a:gd name="connsiteX13" fmla="*/ 988291 w 1512913"/>
              <a:gd name="connsiteY13" fmla="*/ 489527 h 578949"/>
              <a:gd name="connsiteX14" fmla="*/ 840509 w 1512913"/>
              <a:gd name="connsiteY14" fmla="*/ 508000 h 578949"/>
              <a:gd name="connsiteX15" fmla="*/ 748145 w 1512913"/>
              <a:gd name="connsiteY15" fmla="*/ 526472 h 578949"/>
              <a:gd name="connsiteX16" fmla="*/ 646545 w 1512913"/>
              <a:gd name="connsiteY16" fmla="*/ 535709 h 578949"/>
              <a:gd name="connsiteX17" fmla="*/ 517236 w 1512913"/>
              <a:gd name="connsiteY17" fmla="*/ 554181 h 578949"/>
              <a:gd name="connsiteX18" fmla="*/ 129309 w 1512913"/>
              <a:gd name="connsiteY18" fmla="*/ 554181 h 578949"/>
              <a:gd name="connsiteX19" fmla="*/ 55418 w 1512913"/>
              <a:gd name="connsiteY19" fmla="*/ 535709 h 578949"/>
              <a:gd name="connsiteX20" fmla="*/ 18473 w 1512913"/>
              <a:gd name="connsiteY20" fmla="*/ 480291 h 578949"/>
              <a:gd name="connsiteX21" fmla="*/ 0 w 1512913"/>
              <a:gd name="connsiteY21" fmla="*/ 452581 h 578949"/>
              <a:gd name="connsiteX22" fmla="*/ 27709 w 1512913"/>
              <a:gd name="connsiteY22" fmla="*/ 332509 h 578949"/>
              <a:gd name="connsiteX23" fmla="*/ 55418 w 1512913"/>
              <a:gd name="connsiteY23" fmla="*/ 323272 h 578949"/>
              <a:gd name="connsiteX24" fmla="*/ 92364 w 1512913"/>
              <a:gd name="connsiteY24" fmla="*/ 286327 h 578949"/>
              <a:gd name="connsiteX25" fmla="*/ 120073 w 1512913"/>
              <a:gd name="connsiteY25" fmla="*/ 258618 h 578949"/>
              <a:gd name="connsiteX26" fmla="*/ 157018 w 1512913"/>
              <a:gd name="connsiteY26" fmla="*/ 240145 h 578949"/>
              <a:gd name="connsiteX27" fmla="*/ 212436 w 1512913"/>
              <a:gd name="connsiteY27" fmla="*/ 212436 h 578949"/>
              <a:gd name="connsiteX28" fmla="*/ 240145 w 1512913"/>
              <a:gd name="connsiteY28" fmla="*/ 184727 h 578949"/>
              <a:gd name="connsiteX29" fmla="*/ 304800 w 1512913"/>
              <a:gd name="connsiteY29" fmla="*/ 157018 h 578949"/>
              <a:gd name="connsiteX30" fmla="*/ 369455 w 1512913"/>
              <a:gd name="connsiteY30" fmla="*/ 110836 h 578949"/>
              <a:gd name="connsiteX31" fmla="*/ 424873 w 1512913"/>
              <a:gd name="connsiteY31" fmla="*/ 92363 h 578949"/>
              <a:gd name="connsiteX32" fmla="*/ 480291 w 1512913"/>
              <a:gd name="connsiteY32" fmla="*/ 73891 h 578949"/>
              <a:gd name="connsiteX33" fmla="*/ 535709 w 1512913"/>
              <a:gd name="connsiteY33" fmla="*/ 55418 h 578949"/>
              <a:gd name="connsiteX34" fmla="*/ 563418 w 1512913"/>
              <a:gd name="connsiteY34" fmla="*/ 46181 h 578949"/>
              <a:gd name="connsiteX35" fmla="*/ 822036 w 1512913"/>
              <a:gd name="connsiteY35" fmla="*/ 36945 h 578949"/>
              <a:gd name="connsiteX36" fmla="*/ 1071418 w 1512913"/>
              <a:gd name="connsiteY36" fmla="*/ 9236 h 578949"/>
              <a:gd name="connsiteX37" fmla="*/ 1117600 w 1512913"/>
              <a:gd name="connsiteY37" fmla="*/ 0 h 578949"/>
              <a:gd name="connsiteX38" fmla="*/ 1348509 w 1512913"/>
              <a:gd name="connsiteY38" fmla="*/ 9236 h 578949"/>
              <a:gd name="connsiteX39" fmla="*/ 1376218 w 1512913"/>
              <a:gd name="connsiteY39" fmla="*/ 18472 h 578949"/>
              <a:gd name="connsiteX40" fmla="*/ 1422400 w 1512913"/>
              <a:gd name="connsiteY40" fmla="*/ 55418 h 578949"/>
              <a:gd name="connsiteX41" fmla="*/ 1459345 w 1512913"/>
              <a:gd name="connsiteY41" fmla="*/ 64654 h 578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512913" h="578949">
                <a:moveTo>
                  <a:pt x="1459345" y="64654"/>
                </a:moveTo>
                <a:cubicBezTo>
                  <a:pt x="1474739" y="67733"/>
                  <a:pt x="1501214" y="58796"/>
                  <a:pt x="1505527" y="73891"/>
                </a:cubicBezTo>
                <a:cubicBezTo>
                  <a:pt x="1521451" y="129624"/>
                  <a:pt x="1511365" y="181416"/>
                  <a:pt x="1477818" y="221672"/>
                </a:cubicBezTo>
                <a:cubicBezTo>
                  <a:pt x="1469456" y="231707"/>
                  <a:pt x="1459345" y="240145"/>
                  <a:pt x="1450109" y="249381"/>
                </a:cubicBezTo>
                <a:cubicBezTo>
                  <a:pt x="1432129" y="303326"/>
                  <a:pt x="1454942" y="253786"/>
                  <a:pt x="1413164" y="295563"/>
                </a:cubicBezTo>
                <a:cubicBezTo>
                  <a:pt x="1405314" y="303412"/>
                  <a:pt x="1403359" y="316337"/>
                  <a:pt x="1394691" y="323272"/>
                </a:cubicBezTo>
                <a:cubicBezTo>
                  <a:pt x="1387088" y="329354"/>
                  <a:pt x="1375493" y="327781"/>
                  <a:pt x="1366982" y="332509"/>
                </a:cubicBezTo>
                <a:cubicBezTo>
                  <a:pt x="1347575" y="343291"/>
                  <a:pt x="1331421" y="359525"/>
                  <a:pt x="1311564" y="369454"/>
                </a:cubicBezTo>
                <a:cubicBezTo>
                  <a:pt x="1299249" y="375612"/>
                  <a:pt x="1286573" y="381096"/>
                  <a:pt x="1274618" y="387927"/>
                </a:cubicBezTo>
                <a:cubicBezTo>
                  <a:pt x="1264980" y="393435"/>
                  <a:pt x="1257053" y="401892"/>
                  <a:pt x="1246909" y="406400"/>
                </a:cubicBezTo>
                <a:cubicBezTo>
                  <a:pt x="1229115" y="414308"/>
                  <a:pt x="1191491" y="424872"/>
                  <a:pt x="1191491" y="424872"/>
                </a:cubicBezTo>
                <a:cubicBezTo>
                  <a:pt x="1182255" y="431030"/>
                  <a:pt x="1173711" y="438381"/>
                  <a:pt x="1163782" y="443345"/>
                </a:cubicBezTo>
                <a:cubicBezTo>
                  <a:pt x="1142673" y="453900"/>
                  <a:pt x="1110963" y="456550"/>
                  <a:pt x="1089891" y="461818"/>
                </a:cubicBezTo>
                <a:cubicBezTo>
                  <a:pt x="1029781" y="476846"/>
                  <a:pt x="1093312" y="474525"/>
                  <a:pt x="988291" y="489527"/>
                </a:cubicBezTo>
                <a:cubicBezTo>
                  <a:pt x="896037" y="502706"/>
                  <a:pt x="945273" y="496359"/>
                  <a:pt x="840509" y="508000"/>
                </a:cubicBezTo>
                <a:cubicBezTo>
                  <a:pt x="802449" y="517515"/>
                  <a:pt x="790926" y="521439"/>
                  <a:pt x="748145" y="526472"/>
                </a:cubicBezTo>
                <a:cubicBezTo>
                  <a:pt x="714372" y="530445"/>
                  <a:pt x="680364" y="532149"/>
                  <a:pt x="646545" y="535709"/>
                </a:cubicBezTo>
                <a:cubicBezTo>
                  <a:pt x="583792" y="542315"/>
                  <a:pt x="574715" y="544602"/>
                  <a:pt x="517236" y="554181"/>
                </a:cubicBezTo>
                <a:cubicBezTo>
                  <a:pt x="377148" y="600880"/>
                  <a:pt x="479911" y="570118"/>
                  <a:pt x="129309" y="554181"/>
                </a:cubicBezTo>
                <a:cubicBezTo>
                  <a:pt x="103497" y="553008"/>
                  <a:pt x="79467" y="543725"/>
                  <a:pt x="55418" y="535709"/>
                </a:cubicBezTo>
                <a:lnTo>
                  <a:pt x="18473" y="480291"/>
                </a:lnTo>
                <a:lnTo>
                  <a:pt x="0" y="452581"/>
                </a:lnTo>
                <a:cubicBezTo>
                  <a:pt x="2784" y="424745"/>
                  <a:pt x="-5216" y="358849"/>
                  <a:pt x="27709" y="332509"/>
                </a:cubicBezTo>
                <a:cubicBezTo>
                  <a:pt x="35312" y="326427"/>
                  <a:pt x="46182" y="326351"/>
                  <a:pt x="55418" y="323272"/>
                </a:cubicBezTo>
                <a:cubicBezTo>
                  <a:pt x="73013" y="270492"/>
                  <a:pt x="50140" y="314476"/>
                  <a:pt x="92364" y="286327"/>
                </a:cubicBezTo>
                <a:cubicBezTo>
                  <a:pt x="103232" y="279081"/>
                  <a:pt x="109444" y="266210"/>
                  <a:pt x="120073" y="258618"/>
                </a:cubicBezTo>
                <a:cubicBezTo>
                  <a:pt x="131277" y="250615"/>
                  <a:pt x="145064" y="246976"/>
                  <a:pt x="157018" y="240145"/>
                </a:cubicBezTo>
                <a:cubicBezTo>
                  <a:pt x="207150" y="211498"/>
                  <a:pt x="161635" y="229369"/>
                  <a:pt x="212436" y="212436"/>
                </a:cubicBezTo>
                <a:cubicBezTo>
                  <a:pt x="221672" y="203200"/>
                  <a:pt x="229516" y="192319"/>
                  <a:pt x="240145" y="184727"/>
                </a:cubicBezTo>
                <a:cubicBezTo>
                  <a:pt x="260120" y="170459"/>
                  <a:pt x="282186" y="164556"/>
                  <a:pt x="304800" y="157018"/>
                </a:cubicBezTo>
                <a:cubicBezTo>
                  <a:pt x="309766" y="153294"/>
                  <a:pt x="358402" y="115748"/>
                  <a:pt x="369455" y="110836"/>
                </a:cubicBezTo>
                <a:cubicBezTo>
                  <a:pt x="387249" y="102928"/>
                  <a:pt x="406400" y="98521"/>
                  <a:pt x="424873" y="92363"/>
                </a:cubicBezTo>
                <a:lnTo>
                  <a:pt x="480291" y="73891"/>
                </a:lnTo>
                <a:lnTo>
                  <a:pt x="535709" y="55418"/>
                </a:lnTo>
                <a:cubicBezTo>
                  <a:pt x="544945" y="52339"/>
                  <a:pt x="553688" y="46528"/>
                  <a:pt x="563418" y="46181"/>
                </a:cubicBezTo>
                <a:lnTo>
                  <a:pt x="822036" y="36945"/>
                </a:lnTo>
                <a:cubicBezTo>
                  <a:pt x="836106" y="35464"/>
                  <a:pt x="1017698" y="17500"/>
                  <a:pt x="1071418" y="9236"/>
                </a:cubicBezTo>
                <a:cubicBezTo>
                  <a:pt x="1086934" y="6849"/>
                  <a:pt x="1102206" y="3079"/>
                  <a:pt x="1117600" y="0"/>
                </a:cubicBezTo>
                <a:cubicBezTo>
                  <a:pt x="1194570" y="3079"/>
                  <a:pt x="1271674" y="3748"/>
                  <a:pt x="1348509" y="9236"/>
                </a:cubicBezTo>
                <a:cubicBezTo>
                  <a:pt x="1358220" y="9930"/>
                  <a:pt x="1368615" y="12390"/>
                  <a:pt x="1376218" y="18472"/>
                </a:cubicBezTo>
                <a:cubicBezTo>
                  <a:pt x="1435904" y="66220"/>
                  <a:pt x="1352750" y="32200"/>
                  <a:pt x="1422400" y="55418"/>
                </a:cubicBezTo>
                <a:lnTo>
                  <a:pt x="1459345" y="64654"/>
                </a:lnTo>
                <a:close/>
              </a:path>
            </a:pathLst>
          </a:cu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E628F062-CE5A-45BC-9F8A-A76507F93E08}"/>
              </a:ext>
            </a:extLst>
          </p:cNvPr>
          <p:cNvSpPr/>
          <p:nvPr/>
        </p:nvSpPr>
        <p:spPr>
          <a:xfrm>
            <a:off x="6520873" y="4884884"/>
            <a:ext cx="2364509" cy="970971"/>
          </a:xfrm>
          <a:custGeom>
            <a:avLst/>
            <a:gdLst>
              <a:gd name="connsiteX0" fmla="*/ 2364509 w 2364509"/>
              <a:gd name="connsiteY0" fmla="*/ 93516 h 970971"/>
              <a:gd name="connsiteX1" fmla="*/ 2336800 w 2364509"/>
              <a:gd name="connsiteY1" fmla="*/ 139698 h 970971"/>
              <a:gd name="connsiteX2" fmla="*/ 2327563 w 2364509"/>
              <a:gd name="connsiteY2" fmla="*/ 167407 h 970971"/>
              <a:gd name="connsiteX3" fmla="*/ 2216727 w 2364509"/>
              <a:gd name="connsiteY3" fmla="*/ 222825 h 970971"/>
              <a:gd name="connsiteX4" fmla="*/ 2161309 w 2364509"/>
              <a:gd name="connsiteY4" fmla="*/ 241298 h 970971"/>
              <a:gd name="connsiteX5" fmla="*/ 2105891 w 2364509"/>
              <a:gd name="connsiteY5" fmla="*/ 269007 h 970971"/>
              <a:gd name="connsiteX6" fmla="*/ 2078182 w 2364509"/>
              <a:gd name="connsiteY6" fmla="*/ 287480 h 970971"/>
              <a:gd name="connsiteX7" fmla="*/ 2022763 w 2364509"/>
              <a:gd name="connsiteY7" fmla="*/ 305952 h 970971"/>
              <a:gd name="connsiteX8" fmla="*/ 1995054 w 2364509"/>
              <a:gd name="connsiteY8" fmla="*/ 324425 h 970971"/>
              <a:gd name="connsiteX9" fmla="*/ 1967345 w 2364509"/>
              <a:gd name="connsiteY9" fmla="*/ 333661 h 970971"/>
              <a:gd name="connsiteX10" fmla="*/ 1884218 w 2364509"/>
              <a:gd name="connsiteY10" fmla="*/ 379843 h 970971"/>
              <a:gd name="connsiteX11" fmla="*/ 1856509 w 2364509"/>
              <a:gd name="connsiteY11" fmla="*/ 398316 h 970971"/>
              <a:gd name="connsiteX12" fmla="*/ 1828800 w 2364509"/>
              <a:gd name="connsiteY12" fmla="*/ 407552 h 970971"/>
              <a:gd name="connsiteX13" fmla="*/ 1773382 w 2364509"/>
              <a:gd name="connsiteY13" fmla="*/ 444498 h 970971"/>
              <a:gd name="connsiteX14" fmla="*/ 1708727 w 2364509"/>
              <a:gd name="connsiteY14" fmla="*/ 462971 h 970971"/>
              <a:gd name="connsiteX15" fmla="*/ 1653309 w 2364509"/>
              <a:gd name="connsiteY15" fmla="*/ 499916 h 970971"/>
              <a:gd name="connsiteX16" fmla="*/ 1625600 w 2364509"/>
              <a:gd name="connsiteY16" fmla="*/ 518389 h 970971"/>
              <a:gd name="connsiteX17" fmla="*/ 1542472 w 2364509"/>
              <a:gd name="connsiteY17" fmla="*/ 546098 h 970971"/>
              <a:gd name="connsiteX18" fmla="*/ 1514763 w 2364509"/>
              <a:gd name="connsiteY18" fmla="*/ 555334 h 970971"/>
              <a:gd name="connsiteX19" fmla="*/ 1440872 w 2364509"/>
              <a:gd name="connsiteY19" fmla="*/ 573807 h 970971"/>
              <a:gd name="connsiteX20" fmla="*/ 1385454 w 2364509"/>
              <a:gd name="connsiteY20" fmla="*/ 592280 h 970971"/>
              <a:gd name="connsiteX21" fmla="*/ 1357745 w 2364509"/>
              <a:gd name="connsiteY21" fmla="*/ 610752 h 970971"/>
              <a:gd name="connsiteX22" fmla="*/ 1302327 w 2364509"/>
              <a:gd name="connsiteY22" fmla="*/ 629225 h 970971"/>
              <a:gd name="connsiteX23" fmla="*/ 1274618 w 2364509"/>
              <a:gd name="connsiteY23" fmla="*/ 647698 h 970971"/>
              <a:gd name="connsiteX24" fmla="*/ 1209963 w 2364509"/>
              <a:gd name="connsiteY24" fmla="*/ 666171 h 970971"/>
              <a:gd name="connsiteX25" fmla="*/ 1182254 w 2364509"/>
              <a:gd name="connsiteY25" fmla="*/ 684643 h 970971"/>
              <a:gd name="connsiteX26" fmla="*/ 1117600 w 2364509"/>
              <a:gd name="connsiteY26" fmla="*/ 712352 h 970971"/>
              <a:gd name="connsiteX27" fmla="*/ 1062182 w 2364509"/>
              <a:gd name="connsiteY27" fmla="*/ 749298 h 970971"/>
              <a:gd name="connsiteX28" fmla="*/ 1006763 w 2364509"/>
              <a:gd name="connsiteY28" fmla="*/ 786243 h 970971"/>
              <a:gd name="connsiteX29" fmla="*/ 979054 w 2364509"/>
              <a:gd name="connsiteY29" fmla="*/ 804716 h 970971"/>
              <a:gd name="connsiteX30" fmla="*/ 951345 w 2364509"/>
              <a:gd name="connsiteY30" fmla="*/ 813952 h 970971"/>
              <a:gd name="connsiteX31" fmla="*/ 886691 w 2364509"/>
              <a:gd name="connsiteY31" fmla="*/ 841661 h 970971"/>
              <a:gd name="connsiteX32" fmla="*/ 858982 w 2364509"/>
              <a:gd name="connsiteY32" fmla="*/ 860134 h 970971"/>
              <a:gd name="connsiteX33" fmla="*/ 803563 w 2364509"/>
              <a:gd name="connsiteY33" fmla="*/ 878607 h 970971"/>
              <a:gd name="connsiteX34" fmla="*/ 748145 w 2364509"/>
              <a:gd name="connsiteY34" fmla="*/ 897080 h 970971"/>
              <a:gd name="connsiteX35" fmla="*/ 720436 w 2364509"/>
              <a:gd name="connsiteY35" fmla="*/ 915552 h 970971"/>
              <a:gd name="connsiteX36" fmla="*/ 655782 w 2364509"/>
              <a:gd name="connsiteY36" fmla="*/ 934025 h 970971"/>
              <a:gd name="connsiteX37" fmla="*/ 563418 w 2364509"/>
              <a:gd name="connsiteY37" fmla="*/ 952498 h 970971"/>
              <a:gd name="connsiteX38" fmla="*/ 526472 w 2364509"/>
              <a:gd name="connsiteY38" fmla="*/ 961734 h 970971"/>
              <a:gd name="connsiteX39" fmla="*/ 471054 w 2364509"/>
              <a:gd name="connsiteY39" fmla="*/ 970971 h 970971"/>
              <a:gd name="connsiteX40" fmla="*/ 157018 w 2364509"/>
              <a:gd name="connsiteY40" fmla="*/ 961734 h 970971"/>
              <a:gd name="connsiteX41" fmla="*/ 101600 w 2364509"/>
              <a:gd name="connsiteY41" fmla="*/ 943261 h 970971"/>
              <a:gd name="connsiteX42" fmla="*/ 36945 w 2364509"/>
              <a:gd name="connsiteY42" fmla="*/ 915552 h 970971"/>
              <a:gd name="connsiteX43" fmla="*/ 27709 w 2364509"/>
              <a:gd name="connsiteY43" fmla="*/ 887843 h 970971"/>
              <a:gd name="connsiteX44" fmla="*/ 18472 w 2364509"/>
              <a:gd name="connsiteY44" fmla="*/ 850898 h 970971"/>
              <a:gd name="connsiteX45" fmla="*/ 0 w 2364509"/>
              <a:gd name="connsiteY45" fmla="*/ 795480 h 970971"/>
              <a:gd name="connsiteX46" fmla="*/ 18472 w 2364509"/>
              <a:gd name="connsiteY46" fmla="*/ 730825 h 970971"/>
              <a:gd name="connsiteX47" fmla="*/ 46182 w 2364509"/>
              <a:gd name="connsiteY47" fmla="*/ 703116 h 970971"/>
              <a:gd name="connsiteX48" fmla="*/ 101600 w 2364509"/>
              <a:gd name="connsiteY48" fmla="*/ 666171 h 970971"/>
              <a:gd name="connsiteX49" fmla="*/ 129309 w 2364509"/>
              <a:gd name="connsiteY49" fmla="*/ 638461 h 970971"/>
              <a:gd name="connsiteX50" fmla="*/ 184727 w 2364509"/>
              <a:gd name="connsiteY50" fmla="*/ 619989 h 970971"/>
              <a:gd name="connsiteX51" fmla="*/ 240145 w 2364509"/>
              <a:gd name="connsiteY51" fmla="*/ 583043 h 970971"/>
              <a:gd name="connsiteX52" fmla="*/ 267854 w 2364509"/>
              <a:gd name="connsiteY52" fmla="*/ 564571 h 970971"/>
              <a:gd name="connsiteX53" fmla="*/ 295563 w 2364509"/>
              <a:gd name="connsiteY53" fmla="*/ 555334 h 970971"/>
              <a:gd name="connsiteX54" fmla="*/ 323272 w 2364509"/>
              <a:gd name="connsiteY54" fmla="*/ 536861 h 970971"/>
              <a:gd name="connsiteX55" fmla="*/ 360218 w 2364509"/>
              <a:gd name="connsiteY55" fmla="*/ 518389 h 970971"/>
              <a:gd name="connsiteX56" fmla="*/ 387927 w 2364509"/>
              <a:gd name="connsiteY56" fmla="*/ 499916 h 970971"/>
              <a:gd name="connsiteX57" fmla="*/ 415636 w 2364509"/>
              <a:gd name="connsiteY57" fmla="*/ 490680 h 970971"/>
              <a:gd name="connsiteX58" fmla="*/ 480291 w 2364509"/>
              <a:gd name="connsiteY58" fmla="*/ 462971 h 970971"/>
              <a:gd name="connsiteX59" fmla="*/ 535709 w 2364509"/>
              <a:gd name="connsiteY59" fmla="*/ 435261 h 970971"/>
              <a:gd name="connsiteX60" fmla="*/ 563418 w 2364509"/>
              <a:gd name="connsiteY60" fmla="*/ 416789 h 970971"/>
              <a:gd name="connsiteX61" fmla="*/ 600363 w 2364509"/>
              <a:gd name="connsiteY61" fmla="*/ 407552 h 970971"/>
              <a:gd name="connsiteX62" fmla="*/ 628072 w 2364509"/>
              <a:gd name="connsiteY62" fmla="*/ 398316 h 970971"/>
              <a:gd name="connsiteX63" fmla="*/ 683491 w 2364509"/>
              <a:gd name="connsiteY63" fmla="*/ 370607 h 970971"/>
              <a:gd name="connsiteX64" fmla="*/ 738909 w 2364509"/>
              <a:gd name="connsiteY64" fmla="*/ 342898 h 970971"/>
              <a:gd name="connsiteX65" fmla="*/ 822036 w 2364509"/>
              <a:gd name="connsiteY65" fmla="*/ 296716 h 970971"/>
              <a:gd name="connsiteX66" fmla="*/ 960582 w 2364509"/>
              <a:gd name="connsiteY66" fmla="*/ 204352 h 970971"/>
              <a:gd name="connsiteX67" fmla="*/ 1016000 w 2364509"/>
              <a:gd name="connsiteY67" fmla="*/ 167407 h 970971"/>
              <a:gd name="connsiteX68" fmla="*/ 1043709 w 2364509"/>
              <a:gd name="connsiteY68" fmla="*/ 148934 h 970971"/>
              <a:gd name="connsiteX69" fmla="*/ 1108363 w 2364509"/>
              <a:gd name="connsiteY69" fmla="*/ 121225 h 970971"/>
              <a:gd name="connsiteX70" fmla="*/ 1163782 w 2364509"/>
              <a:gd name="connsiteY70" fmla="*/ 84280 h 970971"/>
              <a:gd name="connsiteX71" fmla="*/ 1191491 w 2364509"/>
              <a:gd name="connsiteY71" fmla="*/ 75043 h 970971"/>
              <a:gd name="connsiteX72" fmla="*/ 1219200 w 2364509"/>
              <a:gd name="connsiteY72" fmla="*/ 56571 h 970971"/>
              <a:gd name="connsiteX73" fmla="*/ 1283854 w 2364509"/>
              <a:gd name="connsiteY73" fmla="*/ 38098 h 970971"/>
              <a:gd name="connsiteX74" fmla="*/ 1348509 w 2364509"/>
              <a:gd name="connsiteY74" fmla="*/ 19625 h 970971"/>
              <a:gd name="connsiteX75" fmla="*/ 1459345 w 2364509"/>
              <a:gd name="connsiteY75" fmla="*/ 1152 h 970971"/>
              <a:gd name="connsiteX76" fmla="*/ 1939636 w 2364509"/>
              <a:gd name="connsiteY76" fmla="*/ 19625 h 970971"/>
              <a:gd name="connsiteX77" fmla="*/ 2013527 w 2364509"/>
              <a:gd name="connsiteY77" fmla="*/ 38098 h 970971"/>
              <a:gd name="connsiteX78" fmla="*/ 2096654 w 2364509"/>
              <a:gd name="connsiteY78" fmla="*/ 65807 h 970971"/>
              <a:gd name="connsiteX79" fmla="*/ 2152072 w 2364509"/>
              <a:gd name="connsiteY79" fmla="*/ 84280 h 970971"/>
              <a:gd name="connsiteX80" fmla="*/ 2179782 w 2364509"/>
              <a:gd name="connsiteY80" fmla="*/ 93516 h 970971"/>
              <a:gd name="connsiteX81" fmla="*/ 2207491 w 2364509"/>
              <a:gd name="connsiteY81" fmla="*/ 111989 h 970971"/>
              <a:gd name="connsiteX82" fmla="*/ 2262909 w 2364509"/>
              <a:gd name="connsiteY82" fmla="*/ 130461 h 970971"/>
              <a:gd name="connsiteX83" fmla="*/ 2318327 w 2364509"/>
              <a:gd name="connsiteY83" fmla="*/ 158171 h 970971"/>
              <a:gd name="connsiteX84" fmla="*/ 2336800 w 2364509"/>
              <a:gd name="connsiteY84" fmla="*/ 158171 h 97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2364509" h="970971">
                <a:moveTo>
                  <a:pt x="2364509" y="93516"/>
                </a:moveTo>
                <a:cubicBezTo>
                  <a:pt x="2355273" y="108910"/>
                  <a:pt x="2344829" y="123641"/>
                  <a:pt x="2336800" y="139698"/>
                </a:cubicBezTo>
                <a:cubicBezTo>
                  <a:pt x="2332446" y="148406"/>
                  <a:pt x="2334447" y="160523"/>
                  <a:pt x="2327563" y="167407"/>
                </a:cubicBezTo>
                <a:cubicBezTo>
                  <a:pt x="2291754" y="203216"/>
                  <a:pt x="2261799" y="207801"/>
                  <a:pt x="2216727" y="222825"/>
                </a:cubicBezTo>
                <a:cubicBezTo>
                  <a:pt x="2216722" y="222827"/>
                  <a:pt x="2161313" y="241295"/>
                  <a:pt x="2161309" y="241298"/>
                </a:cubicBezTo>
                <a:cubicBezTo>
                  <a:pt x="2125499" y="265172"/>
                  <a:pt x="2144131" y="256261"/>
                  <a:pt x="2105891" y="269007"/>
                </a:cubicBezTo>
                <a:cubicBezTo>
                  <a:pt x="2096655" y="275165"/>
                  <a:pt x="2088326" y="282972"/>
                  <a:pt x="2078182" y="287480"/>
                </a:cubicBezTo>
                <a:cubicBezTo>
                  <a:pt x="2060388" y="295388"/>
                  <a:pt x="2022763" y="305952"/>
                  <a:pt x="2022763" y="305952"/>
                </a:cubicBezTo>
                <a:cubicBezTo>
                  <a:pt x="2013527" y="312110"/>
                  <a:pt x="2004983" y="319461"/>
                  <a:pt x="1995054" y="324425"/>
                </a:cubicBezTo>
                <a:cubicBezTo>
                  <a:pt x="1986346" y="328779"/>
                  <a:pt x="1975856" y="328933"/>
                  <a:pt x="1967345" y="333661"/>
                </a:cubicBezTo>
                <a:cubicBezTo>
                  <a:pt x="1872067" y="386594"/>
                  <a:pt x="1946917" y="358944"/>
                  <a:pt x="1884218" y="379843"/>
                </a:cubicBezTo>
                <a:cubicBezTo>
                  <a:pt x="1874982" y="386001"/>
                  <a:pt x="1866438" y="393352"/>
                  <a:pt x="1856509" y="398316"/>
                </a:cubicBezTo>
                <a:cubicBezTo>
                  <a:pt x="1847801" y="402670"/>
                  <a:pt x="1837311" y="402824"/>
                  <a:pt x="1828800" y="407552"/>
                </a:cubicBezTo>
                <a:cubicBezTo>
                  <a:pt x="1809392" y="418334"/>
                  <a:pt x="1794444" y="437478"/>
                  <a:pt x="1773382" y="444498"/>
                </a:cubicBezTo>
                <a:cubicBezTo>
                  <a:pt x="1733629" y="457748"/>
                  <a:pt x="1755117" y="451372"/>
                  <a:pt x="1708727" y="462971"/>
                </a:cubicBezTo>
                <a:lnTo>
                  <a:pt x="1653309" y="499916"/>
                </a:lnTo>
                <a:cubicBezTo>
                  <a:pt x="1644073" y="506074"/>
                  <a:pt x="1636131" y="514879"/>
                  <a:pt x="1625600" y="518389"/>
                </a:cubicBezTo>
                <a:lnTo>
                  <a:pt x="1542472" y="546098"/>
                </a:lnTo>
                <a:cubicBezTo>
                  <a:pt x="1533236" y="549177"/>
                  <a:pt x="1524208" y="552973"/>
                  <a:pt x="1514763" y="555334"/>
                </a:cubicBezTo>
                <a:cubicBezTo>
                  <a:pt x="1490133" y="561492"/>
                  <a:pt x="1464957" y="565778"/>
                  <a:pt x="1440872" y="573807"/>
                </a:cubicBezTo>
                <a:cubicBezTo>
                  <a:pt x="1422399" y="579965"/>
                  <a:pt x="1401656" y="581479"/>
                  <a:pt x="1385454" y="592280"/>
                </a:cubicBezTo>
                <a:cubicBezTo>
                  <a:pt x="1376218" y="598437"/>
                  <a:pt x="1367889" y="606244"/>
                  <a:pt x="1357745" y="610752"/>
                </a:cubicBezTo>
                <a:cubicBezTo>
                  <a:pt x="1339951" y="618660"/>
                  <a:pt x="1302327" y="629225"/>
                  <a:pt x="1302327" y="629225"/>
                </a:cubicBezTo>
                <a:cubicBezTo>
                  <a:pt x="1293091" y="635383"/>
                  <a:pt x="1284821" y="643325"/>
                  <a:pt x="1274618" y="647698"/>
                </a:cubicBezTo>
                <a:cubicBezTo>
                  <a:pt x="1233162" y="665465"/>
                  <a:pt x="1245929" y="648188"/>
                  <a:pt x="1209963" y="666171"/>
                </a:cubicBezTo>
                <a:cubicBezTo>
                  <a:pt x="1200034" y="671135"/>
                  <a:pt x="1192183" y="679679"/>
                  <a:pt x="1182254" y="684643"/>
                </a:cubicBezTo>
                <a:cubicBezTo>
                  <a:pt x="1105830" y="722855"/>
                  <a:pt x="1213674" y="654708"/>
                  <a:pt x="1117600" y="712352"/>
                </a:cubicBezTo>
                <a:cubicBezTo>
                  <a:pt x="1098562" y="723775"/>
                  <a:pt x="1080655" y="736983"/>
                  <a:pt x="1062182" y="749298"/>
                </a:cubicBezTo>
                <a:lnTo>
                  <a:pt x="1006763" y="786243"/>
                </a:lnTo>
                <a:cubicBezTo>
                  <a:pt x="997527" y="792401"/>
                  <a:pt x="989585" y="801206"/>
                  <a:pt x="979054" y="804716"/>
                </a:cubicBezTo>
                <a:lnTo>
                  <a:pt x="951345" y="813952"/>
                </a:lnTo>
                <a:cubicBezTo>
                  <a:pt x="881780" y="860330"/>
                  <a:pt x="970191" y="805875"/>
                  <a:pt x="886691" y="841661"/>
                </a:cubicBezTo>
                <a:cubicBezTo>
                  <a:pt x="876488" y="846034"/>
                  <a:pt x="869126" y="855626"/>
                  <a:pt x="858982" y="860134"/>
                </a:cubicBezTo>
                <a:cubicBezTo>
                  <a:pt x="841188" y="868042"/>
                  <a:pt x="822036" y="872449"/>
                  <a:pt x="803563" y="878607"/>
                </a:cubicBezTo>
                <a:cubicBezTo>
                  <a:pt x="803558" y="878609"/>
                  <a:pt x="748149" y="897077"/>
                  <a:pt x="748145" y="897080"/>
                </a:cubicBezTo>
                <a:cubicBezTo>
                  <a:pt x="738909" y="903237"/>
                  <a:pt x="730365" y="910588"/>
                  <a:pt x="720436" y="915552"/>
                </a:cubicBezTo>
                <a:cubicBezTo>
                  <a:pt x="705667" y="922936"/>
                  <a:pt x="669599" y="930077"/>
                  <a:pt x="655782" y="934025"/>
                </a:cubicBezTo>
                <a:cubicBezTo>
                  <a:pt x="572795" y="957734"/>
                  <a:pt x="715129" y="924914"/>
                  <a:pt x="563418" y="952498"/>
                </a:cubicBezTo>
                <a:cubicBezTo>
                  <a:pt x="550928" y="954769"/>
                  <a:pt x="538920" y="959244"/>
                  <a:pt x="526472" y="961734"/>
                </a:cubicBezTo>
                <a:cubicBezTo>
                  <a:pt x="508108" y="965407"/>
                  <a:pt x="489527" y="967892"/>
                  <a:pt x="471054" y="970971"/>
                </a:cubicBezTo>
                <a:cubicBezTo>
                  <a:pt x="366375" y="967892"/>
                  <a:pt x="261449" y="969567"/>
                  <a:pt x="157018" y="961734"/>
                </a:cubicBezTo>
                <a:cubicBezTo>
                  <a:pt x="137601" y="960278"/>
                  <a:pt x="120073" y="949419"/>
                  <a:pt x="101600" y="943261"/>
                </a:cubicBezTo>
                <a:cubicBezTo>
                  <a:pt x="60826" y="929670"/>
                  <a:pt x="82603" y="938381"/>
                  <a:pt x="36945" y="915552"/>
                </a:cubicBezTo>
                <a:cubicBezTo>
                  <a:pt x="33866" y="906316"/>
                  <a:pt x="30384" y="897204"/>
                  <a:pt x="27709" y="887843"/>
                </a:cubicBezTo>
                <a:cubicBezTo>
                  <a:pt x="24222" y="875637"/>
                  <a:pt x="22120" y="863057"/>
                  <a:pt x="18472" y="850898"/>
                </a:cubicBezTo>
                <a:cubicBezTo>
                  <a:pt x="12877" y="832247"/>
                  <a:pt x="0" y="795480"/>
                  <a:pt x="0" y="795480"/>
                </a:cubicBezTo>
                <a:cubicBezTo>
                  <a:pt x="1231" y="790554"/>
                  <a:pt x="13172" y="738775"/>
                  <a:pt x="18472" y="730825"/>
                </a:cubicBezTo>
                <a:cubicBezTo>
                  <a:pt x="25718" y="719957"/>
                  <a:pt x="35871" y="711135"/>
                  <a:pt x="46182" y="703116"/>
                </a:cubicBezTo>
                <a:cubicBezTo>
                  <a:pt x="63707" y="689486"/>
                  <a:pt x="85902" y="681870"/>
                  <a:pt x="101600" y="666171"/>
                </a:cubicBezTo>
                <a:cubicBezTo>
                  <a:pt x="110836" y="656934"/>
                  <a:pt x="117890" y="644805"/>
                  <a:pt x="129309" y="638461"/>
                </a:cubicBezTo>
                <a:cubicBezTo>
                  <a:pt x="146330" y="629005"/>
                  <a:pt x="184727" y="619989"/>
                  <a:pt x="184727" y="619989"/>
                </a:cubicBezTo>
                <a:lnTo>
                  <a:pt x="240145" y="583043"/>
                </a:lnTo>
                <a:cubicBezTo>
                  <a:pt x="249381" y="576886"/>
                  <a:pt x="257323" y="568082"/>
                  <a:pt x="267854" y="564571"/>
                </a:cubicBezTo>
                <a:cubicBezTo>
                  <a:pt x="277090" y="561492"/>
                  <a:pt x="286855" y="559688"/>
                  <a:pt x="295563" y="555334"/>
                </a:cubicBezTo>
                <a:cubicBezTo>
                  <a:pt x="305492" y="550369"/>
                  <a:pt x="313634" y="542368"/>
                  <a:pt x="323272" y="536861"/>
                </a:cubicBezTo>
                <a:cubicBezTo>
                  <a:pt x="335227" y="530030"/>
                  <a:pt x="348263" y="525220"/>
                  <a:pt x="360218" y="518389"/>
                </a:cubicBezTo>
                <a:cubicBezTo>
                  <a:pt x="369856" y="512882"/>
                  <a:pt x="377998" y="504880"/>
                  <a:pt x="387927" y="499916"/>
                </a:cubicBezTo>
                <a:cubicBezTo>
                  <a:pt x="396635" y="495562"/>
                  <a:pt x="406687" y="494515"/>
                  <a:pt x="415636" y="490680"/>
                </a:cubicBezTo>
                <a:cubicBezTo>
                  <a:pt x="495530" y="456440"/>
                  <a:pt x="415309" y="484631"/>
                  <a:pt x="480291" y="462971"/>
                </a:cubicBezTo>
                <a:cubicBezTo>
                  <a:pt x="559692" y="410036"/>
                  <a:pt x="459237" y="473497"/>
                  <a:pt x="535709" y="435261"/>
                </a:cubicBezTo>
                <a:cubicBezTo>
                  <a:pt x="545638" y="430297"/>
                  <a:pt x="553215" y="421162"/>
                  <a:pt x="563418" y="416789"/>
                </a:cubicBezTo>
                <a:cubicBezTo>
                  <a:pt x="575086" y="411789"/>
                  <a:pt x="588157" y="411039"/>
                  <a:pt x="600363" y="407552"/>
                </a:cubicBezTo>
                <a:cubicBezTo>
                  <a:pt x="609724" y="404877"/>
                  <a:pt x="618836" y="401395"/>
                  <a:pt x="628072" y="398316"/>
                </a:cubicBezTo>
                <a:cubicBezTo>
                  <a:pt x="707491" y="345371"/>
                  <a:pt x="607005" y="408850"/>
                  <a:pt x="683491" y="370607"/>
                </a:cubicBezTo>
                <a:cubicBezTo>
                  <a:pt x="755110" y="334797"/>
                  <a:pt x="669262" y="366113"/>
                  <a:pt x="738909" y="342898"/>
                </a:cubicBezTo>
                <a:cubicBezTo>
                  <a:pt x="802428" y="300551"/>
                  <a:pt x="773265" y="312973"/>
                  <a:pt x="822036" y="296716"/>
                </a:cubicBezTo>
                <a:lnTo>
                  <a:pt x="960582" y="204352"/>
                </a:lnTo>
                <a:lnTo>
                  <a:pt x="1016000" y="167407"/>
                </a:lnTo>
                <a:cubicBezTo>
                  <a:pt x="1025236" y="161249"/>
                  <a:pt x="1033780" y="153899"/>
                  <a:pt x="1043709" y="148934"/>
                </a:cubicBezTo>
                <a:cubicBezTo>
                  <a:pt x="1089362" y="126107"/>
                  <a:pt x="1067592" y="134815"/>
                  <a:pt x="1108363" y="121225"/>
                </a:cubicBezTo>
                <a:cubicBezTo>
                  <a:pt x="1126836" y="108910"/>
                  <a:pt x="1142720" y="91301"/>
                  <a:pt x="1163782" y="84280"/>
                </a:cubicBezTo>
                <a:cubicBezTo>
                  <a:pt x="1173018" y="81201"/>
                  <a:pt x="1182783" y="79397"/>
                  <a:pt x="1191491" y="75043"/>
                </a:cubicBezTo>
                <a:cubicBezTo>
                  <a:pt x="1201420" y="70079"/>
                  <a:pt x="1209271" y="61535"/>
                  <a:pt x="1219200" y="56571"/>
                </a:cubicBezTo>
                <a:cubicBezTo>
                  <a:pt x="1233970" y="49186"/>
                  <a:pt x="1270035" y="42046"/>
                  <a:pt x="1283854" y="38098"/>
                </a:cubicBezTo>
                <a:cubicBezTo>
                  <a:pt x="1320249" y="27699"/>
                  <a:pt x="1306494" y="27503"/>
                  <a:pt x="1348509" y="19625"/>
                </a:cubicBezTo>
                <a:cubicBezTo>
                  <a:pt x="1385322" y="12723"/>
                  <a:pt x="1459345" y="1152"/>
                  <a:pt x="1459345" y="1152"/>
                </a:cubicBezTo>
                <a:cubicBezTo>
                  <a:pt x="1483727" y="1694"/>
                  <a:pt x="1802678" y="-7767"/>
                  <a:pt x="1939636" y="19625"/>
                </a:cubicBezTo>
                <a:cubicBezTo>
                  <a:pt x="1964531" y="24604"/>
                  <a:pt x="1989442" y="30069"/>
                  <a:pt x="2013527" y="38098"/>
                </a:cubicBezTo>
                <a:lnTo>
                  <a:pt x="2096654" y="65807"/>
                </a:lnTo>
                <a:lnTo>
                  <a:pt x="2152072" y="84280"/>
                </a:lnTo>
                <a:lnTo>
                  <a:pt x="2179782" y="93516"/>
                </a:lnTo>
                <a:cubicBezTo>
                  <a:pt x="2189018" y="99674"/>
                  <a:pt x="2197347" y="107481"/>
                  <a:pt x="2207491" y="111989"/>
                </a:cubicBezTo>
                <a:cubicBezTo>
                  <a:pt x="2225285" y="119897"/>
                  <a:pt x="2262909" y="130461"/>
                  <a:pt x="2262909" y="130461"/>
                </a:cubicBezTo>
                <a:cubicBezTo>
                  <a:pt x="2286261" y="146029"/>
                  <a:pt x="2291014" y="152708"/>
                  <a:pt x="2318327" y="158171"/>
                </a:cubicBezTo>
                <a:cubicBezTo>
                  <a:pt x="2324365" y="159379"/>
                  <a:pt x="2330642" y="158171"/>
                  <a:pt x="2336800" y="158171"/>
                </a:cubicBezTo>
              </a:path>
            </a:pathLst>
          </a:cu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EAF8934C-BA6C-4B3E-927C-0D655D3401A3}"/>
              </a:ext>
            </a:extLst>
          </p:cNvPr>
          <p:cNvSpPr txBox="1"/>
          <p:nvPr/>
        </p:nvSpPr>
        <p:spPr>
          <a:xfrm>
            <a:off x="741915" y="5700703"/>
            <a:ext cx="205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Plantvakken: 3</a:t>
            </a:r>
          </a:p>
          <a:p>
            <a:r>
              <a:rPr lang="nl-BE" dirty="0"/>
              <a:t>Oppervlakte : 60 m²</a:t>
            </a:r>
          </a:p>
        </p:txBody>
      </p:sp>
    </p:spTree>
    <p:extLst>
      <p:ext uri="{BB962C8B-B14F-4D97-AF65-F5344CB8AC3E}">
        <p14:creationId xmlns:p14="http://schemas.microsoft.com/office/powerpoint/2010/main" val="41293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>
            <a:extLst>
              <a:ext uri="{FF2B5EF4-FFF2-40B4-BE49-F238E27FC236}">
                <a16:creationId xmlns:a16="http://schemas.microsoft.com/office/drawing/2014/main" id="{D360CC72-C496-421F-95C4-F5D8D4BA5791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0" y="44624"/>
            <a:ext cx="6750496" cy="167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4. A.J. WITTERIJKSTRAAT </a:t>
            </a:r>
            <a:r>
              <a:rPr lang="nl-BE" sz="1800" dirty="0">
                <a:solidFill>
                  <a:srgbClr val="A53121"/>
                </a:solidFill>
                <a:latin typeface="Verdana" pitchFamily="1" charset="0"/>
              </a:rPr>
              <a:t>wegversmallingen</a:t>
            </a:r>
            <a:br>
              <a:rPr lang="en-US" sz="1800" dirty="0">
                <a:solidFill>
                  <a:srgbClr val="A53121"/>
                </a:solidFill>
                <a:latin typeface="Verdana" pitchFamily="1" charset="0"/>
              </a:rPr>
            </a:b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    </a:t>
            </a:r>
            <a:r>
              <a:rPr lang="en-US" sz="1800" dirty="0" err="1">
                <a:solidFill>
                  <a:srgbClr val="8AA1B5"/>
                </a:solidFill>
                <a:latin typeface="Verdana" pitchFamily="1" charset="0"/>
              </a:rPr>
              <a:t>Assebroek</a:t>
            </a:r>
            <a:endParaRPr lang="en-US" sz="1200" dirty="0"/>
          </a:p>
        </p:txBody>
      </p:sp>
      <p:pic>
        <p:nvPicPr>
          <p:cNvPr id="8" name="Picture 4" descr="StadBrugge_RGB_NL">
            <a:extLst>
              <a:ext uri="{FF2B5EF4-FFF2-40B4-BE49-F238E27FC236}">
                <a16:creationId xmlns:a16="http://schemas.microsoft.com/office/drawing/2014/main" id="{2B3230A5-317F-4097-A598-05B7B252E5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Line 5">
            <a:extLst>
              <a:ext uri="{FF2B5EF4-FFF2-40B4-BE49-F238E27FC236}">
                <a16:creationId xmlns:a16="http://schemas.microsoft.com/office/drawing/2014/main" id="{62BEE73C-07A4-410A-B28C-E25DEF7807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5A30D20-63A8-4C10-A67A-745E8D63DF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832" y="1407146"/>
            <a:ext cx="4770807" cy="5258147"/>
          </a:xfrm>
          <a:prstGeom prst="rect">
            <a:avLst/>
          </a:prstGeom>
        </p:spPr>
      </p:pic>
      <p:sp>
        <p:nvSpPr>
          <p:cNvPr id="3" name="Vrije vorm: vorm 2">
            <a:extLst>
              <a:ext uri="{FF2B5EF4-FFF2-40B4-BE49-F238E27FC236}">
                <a16:creationId xmlns:a16="http://schemas.microsoft.com/office/drawing/2014/main" id="{107F1C5C-A43B-40FB-90CC-32C5E8161ED0}"/>
              </a:ext>
            </a:extLst>
          </p:cNvPr>
          <p:cNvSpPr/>
          <p:nvPr/>
        </p:nvSpPr>
        <p:spPr>
          <a:xfrm>
            <a:off x="5174357" y="2541893"/>
            <a:ext cx="220521" cy="2438400"/>
          </a:xfrm>
          <a:custGeom>
            <a:avLst/>
            <a:gdLst>
              <a:gd name="connsiteX0" fmla="*/ 220521 w 220521"/>
              <a:gd name="connsiteY0" fmla="*/ 0 h 2438400"/>
              <a:gd name="connsiteX1" fmla="*/ 17321 w 220521"/>
              <a:gd name="connsiteY1" fmla="*/ 1274618 h 2438400"/>
              <a:gd name="connsiteX2" fmla="*/ 17321 w 220521"/>
              <a:gd name="connsiteY2" fmla="*/ 1773381 h 2438400"/>
              <a:gd name="connsiteX3" fmla="*/ 72739 w 220521"/>
              <a:gd name="connsiteY3" fmla="*/ 2438400 h 2438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521" h="2438400">
                <a:moveTo>
                  <a:pt x="220521" y="0"/>
                </a:moveTo>
                <a:cubicBezTo>
                  <a:pt x="135854" y="489527"/>
                  <a:pt x="51188" y="979055"/>
                  <a:pt x="17321" y="1274618"/>
                </a:cubicBezTo>
                <a:cubicBezTo>
                  <a:pt x="-16546" y="1570182"/>
                  <a:pt x="8085" y="1579417"/>
                  <a:pt x="17321" y="1773381"/>
                </a:cubicBezTo>
                <a:cubicBezTo>
                  <a:pt x="26557" y="1967345"/>
                  <a:pt x="3466" y="2352194"/>
                  <a:pt x="72739" y="243840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168E8A6C-29C8-41C6-81EB-DC46A550302A}"/>
              </a:ext>
            </a:extLst>
          </p:cNvPr>
          <p:cNvSpPr txBox="1"/>
          <p:nvPr/>
        </p:nvSpPr>
        <p:spPr>
          <a:xfrm>
            <a:off x="666644" y="3212976"/>
            <a:ext cx="2255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Oppervlakte : 160 m²</a:t>
            </a:r>
          </a:p>
          <a:p>
            <a:r>
              <a:rPr lang="nl-BE" dirty="0"/>
              <a:t>Plantvakken : 3</a:t>
            </a:r>
          </a:p>
        </p:txBody>
      </p:sp>
    </p:spTree>
    <p:extLst>
      <p:ext uri="{BB962C8B-B14F-4D97-AF65-F5344CB8AC3E}">
        <p14:creationId xmlns:p14="http://schemas.microsoft.com/office/powerpoint/2010/main" val="1134764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667000" y="44624"/>
            <a:ext cx="6750496" cy="167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4. A.J. WITTERIJKSTRAAT </a:t>
            </a:r>
            <a:r>
              <a:rPr lang="nl-BE" sz="1800" dirty="0">
                <a:solidFill>
                  <a:srgbClr val="A53121"/>
                </a:solidFill>
                <a:latin typeface="Verdana" pitchFamily="1" charset="0"/>
              </a:rPr>
              <a:t>wegversmallingen</a:t>
            </a:r>
            <a:br>
              <a:rPr lang="en-US" sz="1800" dirty="0">
                <a:solidFill>
                  <a:srgbClr val="A53121"/>
                </a:solidFill>
                <a:latin typeface="Verdana" pitchFamily="1" charset="0"/>
              </a:rPr>
            </a:b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    </a:t>
            </a:r>
            <a:r>
              <a:rPr lang="en-US" sz="1800" dirty="0" err="1">
                <a:solidFill>
                  <a:srgbClr val="8AA1B5"/>
                </a:solidFill>
                <a:latin typeface="Verdana" pitchFamily="1" charset="0"/>
              </a:rPr>
              <a:t>Assebroek</a:t>
            </a:r>
            <a:endParaRPr lang="en-US" sz="1200" dirty="0"/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667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1E394664-18C0-4020-A3E7-C6D3F2D854D8}"/>
              </a:ext>
            </a:extLst>
          </p:cNvPr>
          <p:cNvSpPr txBox="1"/>
          <p:nvPr/>
        </p:nvSpPr>
        <p:spPr>
          <a:xfrm>
            <a:off x="704528" y="4913802"/>
            <a:ext cx="31032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Plantvakken: 2</a:t>
            </a:r>
          </a:p>
          <a:p>
            <a:r>
              <a:rPr lang="nl-BE" dirty="0"/>
              <a:t>Oppervlakte : ongeveer 100 m²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1070EAD-8261-4860-A7C5-C89FCC67AA4B}"/>
              </a:ext>
            </a:extLst>
          </p:cNvPr>
          <p:cNvSpPr txBox="1"/>
          <p:nvPr/>
        </p:nvSpPr>
        <p:spPr>
          <a:xfrm>
            <a:off x="8157625" y="1116994"/>
            <a:ext cx="1332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/>
              <a:t>VOOR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8C5B65C-5D14-4FFB-88F1-5A6F80B967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8940"/>
          <a:stretch/>
        </p:blipFill>
        <p:spPr>
          <a:xfrm>
            <a:off x="0" y="2060848"/>
            <a:ext cx="8562975" cy="349928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39C9659-4F23-486A-B3EE-8D3CE3DB15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347" y="1877670"/>
            <a:ext cx="4379930" cy="279765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1A1F0A1-1059-48B4-8239-15F5FB566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2347" y="3848750"/>
            <a:ext cx="4433490" cy="312081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9792770F-04B6-4C25-9833-1999ACFEE337}"/>
              </a:ext>
            </a:extLst>
          </p:cNvPr>
          <p:cNvSpPr txBox="1"/>
          <p:nvPr/>
        </p:nvSpPr>
        <p:spPr>
          <a:xfrm>
            <a:off x="1213013" y="5772420"/>
            <a:ext cx="2255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Oppervlakte : 160 m²</a:t>
            </a:r>
          </a:p>
          <a:p>
            <a:r>
              <a:rPr lang="nl-BE" dirty="0"/>
              <a:t>Plantvakken : 3</a:t>
            </a:r>
          </a:p>
        </p:txBody>
      </p:sp>
    </p:spTree>
    <p:extLst>
      <p:ext uri="{BB962C8B-B14F-4D97-AF65-F5344CB8AC3E}">
        <p14:creationId xmlns:p14="http://schemas.microsoft.com/office/powerpoint/2010/main" val="18592543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7F5334B-5E99-418C-9F9E-0D63ED0B5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14</a:t>
            </a:fld>
            <a:endParaRPr lang="nl-B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ED3E3E5E-37CF-4FCD-A366-E66323ACCDF1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0" y="44624"/>
            <a:ext cx="6750496" cy="167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4. A.J. WITTERIJKSTRAAT </a:t>
            </a:r>
            <a:r>
              <a:rPr lang="nl-BE" sz="1800" dirty="0">
                <a:solidFill>
                  <a:srgbClr val="A53121"/>
                </a:solidFill>
                <a:latin typeface="Verdana" pitchFamily="1" charset="0"/>
              </a:rPr>
              <a:t>wegversmallingen</a:t>
            </a:r>
            <a:br>
              <a:rPr lang="en-US" sz="1800" dirty="0">
                <a:solidFill>
                  <a:srgbClr val="A53121"/>
                </a:solidFill>
                <a:latin typeface="Verdana" pitchFamily="1" charset="0"/>
              </a:rPr>
            </a:b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    </a:t>
            </a:r>
            <a:r>
              <a:rPr lang="en-US" sz="1800" dirty="0" err="1">
                <a:solidFill>
                  <a:srgbClr val="8AA1B5"/>
                </a:solidFill>
                <a:latin typeface="Verdana" pitchFamily="1" charset="0"/>
              </a:rPr>
              <a:t>Assebroek</a:t>
            </a:r>
            <a:endParaRPr lang="en-US" sz="1200" dirty="0"/>
          </a:p>
        </p:txBody>
      </p:sp>
      <p:pic>
        <p:nvPicPr>
          <p:cNvPr id="6" name="Picture 4" descr="StadBrugge_RGB_NL">
            <a:extLst>
              <a:ext uri="{FF2B5EF4-FFF2-40B4-BE49-F238E27FC236}">
                <a16:creationId xmlns:a16="http://schemas.microsoft.com/office/drawing/2014/main" id="{07805FFE-9514-48AC-A18B-43C1916247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A497AF0B-E301-4E12-B022-8B719204880B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87D857A-5259-409F-8062-E6497A0B97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8349"/>
          <a:stretch/>
        </p:blipFill>
        <p:spPr>
          <a:xfrm>
            <a:off x="0" y="2060849"/>
            <a:ext cx="8562975" cy="3528392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F4D9D817-736D-448A-9E05-6059779A6D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2347" y="1877670"/>
            <a:ext cx="4379930" cy="279765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23CDD0E-7312-49F9-8666-3ACA23C72D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2347" y="3848750"/>
            <a:ext cx="4433490" cy="3120817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90F51344-0941-4B32-BA75-BE125F07EB91}"/>
              </a:ext>
            </a:extLst>
          </p:cNvPr>
          <p:cNvSpPr txBox="1"/>
          <p:nvPr/>
        </p:nvSpPr>
        <p:spPr>
          <a:xfrm>
            <a:off x="8157625" y="1116994"/>
            <a:ext cx="76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/>
              <a:t>NA</a:t>
            </a:r>
          </a:p>
        </p:txBody>
      </p:sp>
      <p:sp>
        <p:nvSpPr>
          <p:cNvPr id="30" name="Vrije vorm: vorm 29">
            <a:extLst>
              <a:ext uri="{FF2B5EF4-FFF2-40B4-BE49-F238E27FC236}">
                <a16:creationId xmlns:a16="http://schemas.microsoft.com/office/drawing/2014/main" id="{1B6AD479-74DE-4A36-AF9B-69CA9F04D6BF}"/>
              </a:ext>
            </a:extLst>
          </p:cNvPr>
          <p:cNvSpPr/>
          <p:nvPr/>
        </p:nvSpPr>
        <p:spPr>
          <a:xfrm>
            <a:off x="2272145" y="3963683"/>
            <a:ext cx="2890982" cy="1337990"/>
          </a:xfrm>
          <a:custGeom>
            <a:avLst/>
            <a:gdLst>
              <a:gd name="connsiteX0" fmla="*/ 1745673 w 2890982"/>
              <a:gd name="connsiteY0" fmla="*/ 7953 h 1337990"/>
              <a:gd name="connsiteX1" fmla="*/ 1699491 w 2890982"/>
              <a:gd name="connsiteY1" fmla="*/ 44899 h 1337990"/>
              <a:gd name="connsiteX2" fmla="*/ 1671782 w 2890982"/>
              <a:gd name="connsiteY2" fmla="*/ 54135 h 1337990"/>
              <a:gd name="connsiteX3" fmla="*/ 1653310 w 2890982"/>
              <a:gd name="connsiteY3" fmla="*/ 81844 h 1337990"/>
              <a:gd name="connsiteX4" fmla="*/ 1625600 w 2890982"/>
              <a:gd name="connsiteY4" fmla="*/ 91081 h 1337990"/>
              <a:gd name="connsiteX5" fmla="*/ 1570182 w 2890982"/>
              <a:gd name="connsiteY5" fmla="*/ 128026 h 1337990"/>
              <a:gd name="connsiteX6" fmla="*/ 1459346 w 2890982"/>
              <a:gd name="connsiteY6" fmla="*/ 201917 h 1337990"/>
              <a:gd name="connsiteX7" fmla="*/ 1348510 w 2890982"/>
              <a:gd name="connsiteY7" fmla="*/ 275808 h 1337990"/>
              <a:gd name="connsiteX8" fmla="*/ 1320800 w 2890982"/>
              <a:gd name="connsiteY8" fmla="*/ 294281 h 1337990"/>
              <a:gd name="connsiteX9" fmla="*/ 1293091 w 2890982"/>
              <a:gd name="connsiteY9" fmla="*/ 312753 h 1337990"/>
              <a:gd name="connsiteX10" fmla="*/ 1265382 w 2890982"/>
              <a:gd name="connsiteY10" fmla="*/ 349699 h 1337990"/>
              <a:gd name="connsiteX11" fmla="*/ 1237673 w 2890982"/>
              <a:gd name="connsiteY11" fmla="*/ 358935 h 1337990"/>
              <a:gd name="connsiteX12" fmla="*/ 1191491 w 2890982"/>
              <a:gd name="connsiteY12" fmla="*/ 395881 h 1337990"/>
              <a:gd name="connsiteX13" fmla="*/ 1136073 w 2890982"/>
              <a:gd name="connsiteY13" fmla="*/ 442062 h 1337990"/>
              <a:gd name="connsiteX14" fmla="*/ 1099128 w 2890982"/>
              <a:gd name="connsiteY14" fmla="*/ 460535 h 1337990"/>
              <a:gd name="connsiteX15" fmla="*/ 1043710 w 2890982"/>
              <a:gd name="connsiteY15" fmla="*/ 497481 h 1337990"/>
              <a:gd name="connsiteX16" fmla="*/ 1016000 w 2890982"/>
              <a:gd name="connsiteY16" fmla="*/ 525190 h 1337990"/>
              <a:gd name="connsiteX17" fmla="*/ 960582 w 2890982"/>
              <a:gd name="connsiteY17" fmla="*/ 543662 h 1337990"/>
              <a:gd name="connsiteX18" fmla="*/ 905164 w 2890982"/>
              <a:gd name="connsiteY18" fmla="*/ 580608 h 1337990"/>
              <a:gd name="connsiteX19" fmla="*/ 877455 w 2890982"/>
              <a:gd name="connsiteY19" fmla="*/ 599081 h 1337990"/>
              <a:gd name="connsiteX20" fmla="*/ 849746 w 2890982"/>
              <a:gd name="connsiteY20" fmla="*/ 608317 h 1337990"/>
              <a:gd name="connsiteX21" fmla="*/ 822037 w 2890982"/>
              <a:gd name="connsiteY21" fmla="*/ 626790 h 1337990"/>
              <a:gd name="connsiteX22" fmla="*/ 748146 w 2890982"/>
              <a:gd name="connsiteY22" fmla="*/ 663735 h 1337990"/>
              <a:gd name="connsiteX23" fmla="*/ 609600 w 2890982"/>
              <a:gd name="connsiteY23" fmla="*/ 756099 h 1337990"/>
              <a:gd name="connsiteX24" fmla="*/ 554182 w 2890982"/>
              <a:gd name="connsiteY24" fmla="*/ 793044 h 1337990"/>
              <a:gd name="connsiteX25" fmla="*/ 526473 w 2890982"/>
              <a:gd name="connsiteY25" fmla="*/ 811517 h 1337990"/>
              <a:gd name="connsiteX26" fmla="*/ 489528 w 2890982"/>
              <a:gd name="connsiteY26" fmla="*/ 829990 h 1337990"/>
              <a:gd name="connsiteX27" fmla="*/ 434110 w 2890982"/>
              <a:gd name="connsiteY27" fmla="*/ 866935 h 1337990"/>
              <a:gd name="connsiteX28" fmla="*/ 406400 w 2890982"/>
              <a:gd name="connsiteY28" fmla="*/ 885408 h 1337990"/>
              <a:gd name="connsiteX29" fmla="*/ 378691 w 2890982"/>
              <a:gd name="connsiteY29" fmla="*/ 903881 h 1337990"/>
              <a:gd name="connsiteX30" fmla="*/ 350982 w 2890982"/>
              <a:gd name="connsiteY30" fmla="*/ 913117 h 1337990"/>
              <a:gd name="connsiteX31" fmla="*/ 129310 w 2890982"/>
              <a:gd name="connsiteY31" fmla="*/ 1060899 h 1337990"/>
              <a:gd name="connsiteX32" fmla="*/ 101600 w 2890982"/>
              <a:gd name="connsiteY32" fmla="*/ 1079372 h 1337990"/>
              <a:gd name="connsiteX33" fmla="*/ 73891 w 2890982"/>
              <a:gd name="connsiteY33" fmla="*/ 1107081 h 1337990"/>
              <a:gd name="connsiteX34" fmla="*/ 46182 w 2890982"/>
              <a:gd name="connsiteY34" fmla="*/ 1116317 h 1337990"/>
              <a:gd name="connsiteX35" fmla="*/ 27710 w 2890982"/>
              <a:gd name="connsiteY35" fmla="*/ 1144026 h 1337990"/>
              <a:gd name="connsiteX36" fmla="*/ 0 w 2890982"/>
              <a:gd name="connsiteY36" fmla="*/ 1153262 h 1337990"/>
              <a:gd name="connsiteX37" fmla="*/ 27710 w 2890982"/>
              <a:gd name="connsiteY37" fmla="*/ 1171735 h 1337990"/>
              <a:gd name="connsiteX38" fmla="*/ 110837 w 2890982"/>
              <a:gd name="connsiteY38" fmla="*/ 1190208 h 1337990"/>
              <a:gd name="connsiteX39" fmla="*/ 147782 w 2890982"/>
              <a:gd name="connsiteY39" fmla="*/ 1199444 h 1337990"/>
              <a:gd name="connsiteX40" fmla="*/ 230910 w 2890982"/>
              <a:gd name="connsiteY40" fmla="*/ 1227153 h 1337990"/>
              <a:gd name="connsiteX41" fmla="*/ 258619 w 2890982"/>
              <a:gd name="connsiteY41" fmla="*/ 1236390 h 1337990"/>
              <a:gd name="connsiteX42" fmla="*/ 314037 w 2890982"/>
              <a:gd name="connsiteY42" fmla="*/ 1264099 h 1337990"/>
              <a:gd name="connsiteX43" fmla="*/ 480291 w 2890982"/>
              <a:gd name="connsiteY43" fmla="*/ 1291808 h 1337990"/>
              <a:gd name="connsiteX44" fmla="*/ 683491 w 2890982"/>
              <a:gd name="connsiteY44" fmla="*/ 1310281 h 1337990"/>
              <a:gd name="connsiteX45" fmla="*/ 831273 w 2890982"/>
              <a:gd name="connsiteY45" fmla="*/ 1328753 h 1337990"/>
              <a:gd name="connsiteX46" fmla="*/ 877455 w 2890982"/>
              <a:gd name="connsiteY46" fmla="*/ 1337990 h 1337990"/>
              <a:gd name="connsiteX47" fmla="*/ 1995055 w 2890982"/>
              <a:gd name="connsiteY47" fmla="*/ 1328753 h 1337990"/>
              <a:gd name="connsiteX48" fmla="*/ 2032000 w 2890982"/>
              <a:gd name="connsiteY48" fmla="*/ 1319517 h 1337990"/>
              <a:gd name="connsiteX49" fmla="*/ 2124364 w 2890982"/>
              <a:gd name="connsiteY49" fmla="*/ 1291808 h 1337990"/>
              <a:gd name="connsiteX50" fmla="*/ 2198255 w 2890982"/>
              <a:gd name="connsiteY50" fmla="*/ 1236390 h 1337990"/>
              <a:gd name="connsiteX51" fmla="*/ 2216728 w 2890982"/>
              <a:gd name="connsiteY51" fmla="*/ 1208681 h 1337990"/>
              <a:gd name="connsiteX52" fmla="*/ 2272146 w 2890982"/>
              <a:gd name="connsiteY52" fmla="*/ 1171735 h 1337990"/>
              <a:gd name="connsiteX53" fmla="*/ 2290619 w 2890982"/>
              <a:gd name="connsiteY53" fmla="*/ 1144026 h 1337990"/>
              <a:gd name="connsiteX54" fmla="*/ 2346037 w 2890982"/>
              <a:gd name="connsiteY54" fmla="*/ 1116317 h 1337990"/>
              <a:gd name="connsiteX55" fmla="*/ 2373746 w 2890982"/>
              <a:gd name="connsiteY55" fmla="*/ 1097844 h 1337990"/>
              <a:gd name="connsiteX56" fmla="*/ 2401455 w 2890982"/>
              <a:gd name="connsiteY56" fmla="*/ 1088608 h 1337990"/>
              <a:gd name="connsiteX57" fmla="*/ 2447637 w 2890982"/>
              <a:gd name="connsiteY57" fmla="*/ 1051662 h 1337990"/>
              <a:gd name="connsiteX58" fmla="*/ 2484582 w 2890982"/>
              <a:gd name="connsiteY58" fmla="*/ 1005481 h 1337990"/>
              <a:gd name="connsiteX59" fmla="*/ 2493819 w 2890982"/>
              <a:gd name="connsiteY59" fmla="*/ 977772 h 1337990"/>
              <a:gd name="connsiteX60" fmla="*/ 2530764 w 2890982"/>
              <a:gd name="connsiteY60" fmla="*/ 922353 h 1337990"/>
              <a:gd name="connsiteX61" fmla="*/ 2549237 w 2890982"/>
              <a:gd name="connsiteY61" fmla="*/ 894644 h 1337990"/>
              <a:gd name="connsiteX62" fmla="*/ 2558473 w 2890982"/>
              <a:gd name="connsiteY62" fmla="*/ 866935 h 1337990"/>
              <a:gd name="connsiteX63" fmla="*/ 2595419 w 2890982"/>
              <a:gd name="connsiteY63" fmla="*/ 811517 h 1337990"/>
              <a:gd name="connsiteX64" fmla="*/ 2623128 w 2890982"/>
              <a:gd name="connsiteY64" fmla="*/ 746862 h 1337990"/>
              <a:gd name="connsiteX65" fmla="*/ 2660073 w 2890982"/>
              <a:gd name="connsiteY65" fmla="*/ 691444 h 1337990"/>
              <a:gd name="connsiteX66" fmla="*/ 2697019 w 2890982"/>
              <a:gd name="connsiteY66" fmla="*/ 608317 h 1337990"/>
              <a:gd name="connsiteX67" fmla="*/ 2706255 w 2890982"/>
              <a:gd name="connsiteY67" fmla="*/ 580608 h 1337990"/>
              <a:gd name="connsiteX68" fmla="*/ 2724728 w 2890982"/>
              <a:gd name="connsiteY68" fmla="*/ 506717 h 1337990"/>
              <a:gd name="connsiteX69" fmla="*/ 2761673 w 2890982"/>
              <a:gd name="connsiteY69" fmla="*/ 442062 h 1337990"/>
              <a:gd name="connsiteX70" fmla="*/ 2770910 w 2890982"/>
              <a:gd name="connsiteY70" fmla="*/ 414353 h 1337990"/>
              <a:gd name="connsiteX71" fmla="*/ 2807855 w 2890982"/>
              <a:gd name="connsiteY71" fmla="*/ 358935 h 1337990"/>
              <a:gd name="connsiteX72" fmla="*/ 2826328 w 2890982"/>
              <a:gd name="connsiteY72" fmla="*/ 331226 h 1337990"/>
              <a:gd name="connsiteX73" fmla="*/ 2835564 w 2890982"/>
              <a:gd name="connsiteY73" fmla="*/ 303517 h 1337990"/>
              <a:gd name="connsiteX74" fmla="*/ 2854037 w 2890982"/>
              <a:gd name="connsiteY74" fmla="*/ 275808 h 1337990"/>
              <a:gd name="connsiteX75" fmla="*/ 2872510 w 2890982"/>
              <a:gd name="connsiteY75" fmla="*/ 220390 h 1337990"/>
              <a:gd name="connsiteX76" fmla="*/ 2881746 w 2890982"/>
              <a:gd name="connsiteY76" fmla="*/ 192681 h 1337990"/>
              <a:gd name="connsiteX77" fmla="*/ 2890982 w 2890982"/>
              <a:gd name="connsiteY77" fmla="*/ 164972 h 1337990"/>
              <a:gd name="connsiteX78" fmla="*/ 2881746 w 2890982"/>
              <a:gd name="connsiteY78" fmla="*/ 128026 h 1337990"/>
              <a:gd name="connsiteX79" fmla="*/ 2826328 w 2890982"/>
              <a:gd name="connsiteY79" fmla="*/ 118790 h 1337990"/>
              <a:gd name="connsiteX80" fmla="*/ 2706255 w 2890982"/>
              <a:gd name="connsiteY80" fmla="*/ 109553 h 1337990"/>
              <a:gd name="connsiteX81" fmla="*/ 2613891 w 2890982"/>
              <a:gd name="connsiteY81" fmla="*/ 91081 h 1337990"/>
              <a:gd name="connsiteX82" fmla="*/ 2521528 w 2890982"/>
              <a:gd name="connsiteY82" fmla="*/ 72608 h 1337990"/>
              <a:gd name="connsiteX83" fmla="*/ 2475346 w 2890982"/>
              <a:gd name="connsiteY83" fmla="*/ 63372 h 1337990"/>
              <a:gd name="connsiteX84" fmla="*/ 2447637 w 2890982"/>
              <a:gd name="connsiteY84" fmla="*/ 54135 h 1337990"/>
              <a:gd name="connsiteX85" fmla="*/ 2373746 w 2890982"/>
              <a:gd name="connsiteY85" fmla="*/ 44899 h 1337990"/>
              <a:gd name="connsiteX86" fmla="*/ 2189019 w 2890982"/>
              <a:gd name="connsiteY86" fmla="*/ 26426 h 1337990"/>
              <a:gd name="connsiteX87" fmla="*/ 2133600 w 2890982"/>
              <a:gd name="connsiteY87" fmla="*/ 17190 h 1337990"/>
              <a:gd name="connsiteX88" fmla="*/ 1902691 w 2890982"/>
              <a:gd name="connsiteY88" fmla="*/ 7953 h 1337990"/>
              <a:gd name="connsiteX89" fmla="*/ 1745673 w 2890982"/>
              <a:gd name="connsiteY89" fmla="*/ 7953 h 1337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</a:cxnLst>
            <a:rect l="l" t="t" r="r" b="b"/>
            <a:pathLst>
              <a:path w="2890982" h="1337990">
                <a:moveTo>
                  <a:pt x="1745673" y="7953"/>
                </a:moveTo>
                <a:cubicBezTo>
                  <a:pt x="1711806" y="14111"/>
                  <a:pt x="1716208" y="34451"/>
                  <a:pt x="1699491" y="44899"/>
                </a:cubicBezTo>
                <a:cubicBezTo>
                  <a:pt x="1691235" y="50059"/>
                  <a:pt x="1679384" y="48053"/>
                  <a:pt x="1671782" y="54135"/>
                </a:cubicBezTo>
                <a:cubicBezTo>
                  <a:pt x="1663114" y="61069"/>
                  <a:pt x="1661978" y="74909"/>
                  <a:pt x="1653310" y="81844"/>
                </a:cubicBezTo>
                <a:cubicBezTo>
                  <a:pt x="1645707" y="87926"/>
                  <a:pt x="1634111" y="86353"/>
                  <a:pt x="1625600" y="91081"/>
                </a:cubicBezTo>
                <a:cubicBezTo>
                  <a:pt x="1606193" y="101863"/>
                  <a:pt x="1588655" y="115711"/>
                  <a:pt x="1570182" y="128026"/>
                </a:cubicBezTo>
                <a:lnTo>
                  <a:pt x="1459346" y="201917"/>
                </a:lnTo>
                <a:lnTo>
                  <a:pt x="1348510" y="275808"/>
                </a:lnTo>
                <a:lnTo>
                  <a:pt x="1320800" y="294281"/>
                </a:lnTo>
                <a:lnTo>
                  <a:pt x="1293091" y="312753"/>
                </a:lnTo>
                <a:cubicBezTo>
                  <a:pt x="1283855" y="325068"/>
                  <a:pt x="1277208" y="339844"/>
                  <a:pt x="1265382" y="349699"/>
                </a:cubicBezTo>
                <a:cubicBezTo>
                  <a:pt x="1257903" y="355932"/>
                  <a:pt x="1245276" y="352853"/>
                  <a:pt x="1237673" y="358935"/>
                </a:cubicBezTo>
                <a:cubicBezTo>
                  <a:pt x="1177987" y="406683"/>
                  <a:pt x="1261141" y="372663"/>
                  <a:pt x="1191491" y="395881"/>
                </a:cubicBezTo>
                <a:cubicBezTo>
                  <a:pt x="1166018" y="421354"/>
                  <a:pt x="1166080" y="424915"/>
                  <a:pt x="1136073" y="442062"/>
                </a:cubicBezTo>
                <a:cubicBezTo>
                  <a:pt x="1124118" y="448893"/>
                  <a:pt x="1110332" y="452532"/>
                  <a:pt x="1099128" y="460535"/>
                </a:cubicBezTo>
                <a:cubicBezTo>
                  <a:pt x="1038589" y="503777"/>
                  <a:pt x="1103149" y="477666"/>
                  <a:pt x="1043710" y="497481"/>
                </a:cubicBezTo>
                <a:cubicBezTo>
                  <a:pt x="1034473" y="506717"/>
                  <a:pt x="1027419" y="518846"/>
                  <a:pt x="1016000" y="525190"/>
                </a:cubicBezTo>
                <a:cubicBezTo>
                  <a:pt x="998978" y="534646"/>
                  <a:pt x="960582" y="543662"/>
                  <a:pt x="960582" y="543662"/>
                </a:cubicBezTo>
                <a:lnTo>
                  <a:pt x="905164" y="580608"/>
                </a:lnTo>
                <a:cubicBezTo>
                  <a:pt x="895928" y="586766"/>
                  <a:pt x="887986" y="595571"/>
                  <a:pt x="877455" y="599081"/>
                </a:cubicBezTo>
                <a:lnTo>
                  <a:pt x="849746" y="608317"/>
                </a:lnTo>
                <a:cubicBezTo>
                  <a:pt x="840510" y="614475"/>
                  <a:pt x="831782" y="621474"/>
                  <a:pt x="822037" y="626790"/>
                </a:cubicBezTo>
                <a:cubicBezTo>
                  <a:pt x="797862" y="639976"/>
                  <a:pt x="771058" y="648460"/>
                  <a:pt x="748146" y="663735"/>
                </a:cubicBezTo>
                <a:lnTo>
                  <a:pt x="609600" y="756099"/>
                </a:lnTo>
                <a:lnTo>
                  <a:pt x="554182" y="793044"/>
                </a:lnTo>
                <a:cubicBezTo>
                  <a:pt x="544946" y="799202"/>
                  <a:pt x="536402" y="806552"/>
                  <a:pt x="526473" y="811517"/>
                </a:cubicBezTo>
                <a:cubicBezTo>
                  <a:pt x="514158" y="817675"/>
                  <a:pt x="501335" y="822906"/>
                  <a:pt x="489528" y="829990"/>
                </a:cubicBezTo>
                <a:cubicBezTo>
                  <a:pt x="470491" y="841413"/>
                  <a:pt x="452583" y="854620"/>
                  <a:pt x="434110" y="866935"/>
                </a:cubicBezTo>
                <a:lnTo>
                  <a:pt x="406400" y="885408"/>
                </a:lnTo>
                <a:cubicBezTo>
                  <a:pt x="397164" y="891566"/>
                  <a:pt x="389222" y="900371"/>
                  <a:pt x="378691" y="903881"/>
                </a:cubicBezTo>
                <a:lnTo>
                  <a:pt x="350982" y="913117"/>
                </a:lnTo>
                <a:lnTo>
                  <a:pt x="129310" y="1060899"/>
                </a:lnTo>
                <a:cubicBezTo>
                  <a:pt x="120073" y="1067057"/>
                  <a:pt x="109450" y="1071522"/>
                  <a:pt x="101600" y="1079372"/>
                </a:cubicBezTo>
                <a:cubicBezTo>
                  <a:pt x="92364" y="1088608"/>
                  <a:pt x="84759" y="1099835"/>
                  <a:pt x="73891" y="1107081"/>
                </a:cubicBezTo>
                <a:cubicBezTo>
                  <a:pt x="65790" y="1112481"/>
                  <a:pt x="55418" y="1113238"/>
                  <a:pt x="46182" y="1116317"/>
                </a:cubicBezTo>
                <a:cubicBezTo>
                  <a:pt x="40025" y="1125553"/>
                  <a:pt x="36378" y="1137092"/>
                  <a:pt x="27710" y="1144026"/>
                </a:cubicBezTo>
                <a:cubicBezTo>
                  <a:pt x="20107" y="1150108"/>
                  <a:pt x="0" y="1143526"/>
                  <a:pt x="0" y="1153262"/>
                </a:cubicBezTo>
                <a:cubicBezTo>
                  <a:pt x="0" y="1164363"/>
                  <a:pt x="17781" y="1166770"/>
                  <a:pt x="27710" y="1171735"/>
                </a:cubicBezTo>
                <a:cubicBezTo>
                  <a:pt x="51681" y="1183720"/>
                  <a:pt x="87180" y="1185477"/>
                  <a:pt x="110837" y="1190208"/>
                </a:cubicBezTo>
                <a:cubicBezTo>
                  <a:pt x="123284" y="1192697"/>
                  <a:pt x="135623" y="1195796"/>
                  <a:pt x="147782" y="1199444"/>
                </a:cubicBezTo>
                <a:cubicBezTo>
                  <a:pt x="175758" y="1207837"/>
                  <a:pt x="203201" y="1217917"/>
                  <a:pt x="230910" y="1227153"/>
                </a:cubicBezTo>
                <a:cubicBezTo>
                  <a:pt x="240146" y="1230232"/>
                  <a:pt x="250518" y="1230990"/>
                  <a:pt x="258619" y="1236390"/>
                </a:cubicBezTo>
                <a:cubicBezTo>
                  <a:pt x="288977" y="1256628"/>
                  <a:pt x="280579" y="1254539"/>
                  <a:pt x="314037" y="1264099"/>
                </a:cubicBezTo>
                <a:cubicBezTo>
                  <a:pt x="368160" y="1279563"/>
                  <a:pt x="424598" y="1285256"/>
                  <a:pt x="480291" y="1291808"/>
                </a:cubicBezTo>
                <a:cubicBezTo>
                  <a:pt x="583565" y="1303957"/>
                  <a:pt x="564058" y="1301093"/>
                  <a:pt x="683491" y="1310281"/>
                </a:cubicBezTo>
                <a:cubicBezTo>
                  <a:pt x="787626" y="1331107"/>
                  <a:pt x="660735" y="1307435"/>
                  <a:pt x="831273" y="1328753"/>
                </a:cubicBezTo>
                <a:cubicBezTo>
                  <a:pt x="846851" y="1330700"/>
                  <a:pt x="862061" y="1334911"/>
                  <a:pt x="877455" y="1337990"/>
                </a:cubicBezTo>
                <a:lnTo>
                  <a:pt x="1995055" y="1328753"/>
                </a:lnTo>
                <a:cubicBezTo>
                  <a:pt x="2007747" y="1328550"/>
                  <a:pt x="2019841" y="1323165"/>
                  <a:pt x="2032000" y="1319517"/>
                </a:cubicBezTo>
                <a:cubicBezTo>
                  <a:pt x="2144435" y="1285787"/>
                  <a:pt x="2039210" y="1313096"/>
                  <a:pt x="2124364" y="1291808"/>
                </a:cubicBezTo>
                <a:cubicBezTo>
                  <a:pt x="2148994" y="1273335"/>
                  <a:pt x="2181177" y="1262007"/>
                  <a:pt x="2198255" y="1236390"/>
                </a:cubicBezTo>
                <a:cubicBezTo>
                  <a:pt x="2204413" y="1227154"/>
                  <a:pt x="2208374" y="1215991"/>
                  <a:pt x="2216728" y="1208681"/>
                </a:cubicBezTo>
                <a:cubicBezTo>
                  <a:pt x="2233436" y="1194061"/>
                  <a:pt x="2272146" y="1171735"/>
                  <a:pt x="2272146" y="1171735"/>
                </a:cubicBezTo>
                <a:cubicBezTo>
                  <a:pt x="2278304" y="1162499"/>
                  <a:pt x="2282770" y="1151875"/>
                  <a:pt x="2290619" y="1144026"/>
                </a:cubicBezTo>
                <a:cubicBezTo>
                  <a:pt x="2308525" y="1126120"/>
                  <a:pt x="2323499" y="1123829"/>
                  <a:pt x="2346037" y="1116317"/>
                </a:cubicBezTo>
                <a:cubicBezTo>
                  <a:pt x="2355273" y="1110159"/>
                  <a:pt x="2363817" y="1102808"/>
                  <a:pt x="2373746" y="1097844"/>
                </a:cubicBezTo>
                <a:cubicBezTo>
                  <a:pt x="2382454" y="1093490"/>
                  <a:pt x="2393852" y="1094690"/>
                  <a:pt x="2401455" y="1088608"/>
                </a:cubicBezTo>
                <a:cubicBezTo>
                  <a:pt x="2461141" y="1040860"/>
                  <a:pt x="2377987" y="1074880"/>
                  <a:pt x="2447637" y="1051662"/>
                </a:cubicBezTo>
                <a:cubicBezTo>
                  <a:pt x="2470851" y="982017"/>
                  <a:pt x="2436837" y="1065160"/>
                  <a:pt x="2484582" y="1005481"/>
                </a:cubicBezTo>
                <a:cubicBezTo>
                  <a:pt x="2490664" y="997879"/>
                  <a:pt x="2489091" y="986283"/>
                  <a:pt x="2493819" y="977772"/>
                </a:cubicBezTo>
                <a:cubicBezTo>
                  <a:pt x="2504601" y="958364"/>
                  <a:pt x="2518449" y="940826"/>
                  <a:pt x="2530764" y="922353"/>
                </a:cubicBezTo>
                <a:lnTo>
                  <a:pt x="2549237" y="894644"/>
                </a:lnTo>
                <a:cubicBezTo>
                  <a:pt x="2552316" y="885408"/>
                  <a:pt x="2553745" y="875446"/>
                  <a:pt x="2558473" y="866935"/>
                </a:cubicBezTo>
                <a:cubicBezTo>
                  <a:pt x="2569255" y="847527"/>
                  <a:pt x="2595419" y="811517"/>
                  <a:pt x="2595419" y="811517"/>
                </a:cubicBezTo>
                <a:cubicBezTo>
                  <a:pt x="2604974" y="782850"/>
                  <a:pt x="2606007" y="775397"/>
                  <a:pt x="2623128" y="746862"/>
                </a:cubicBezTo>
                <a:cubicBezTo>
                  <a:pt x="2634550" y="727824"/>
                  <a:pt x="2653052" y="712506"/>
                  <a:pt x="2660073" y="691444"/>
                </a:cubicBezTo>
                <a:cubicBezTo>
                  <a:pt x="2682056" y="625495"/>
                  <a:pt x="2667745" y="652228"/>
                  <a:pt x="2697019" y="608317"/>
                </a:cubicBezTo>
                <a:cubicBezTo>
                  <a:pt x="2700098" y="599081"/>
                  <a:pt x="2703894" y="590053"/>
                  <a:pt x="2706255" y="580608"/>
                </a:cubicBezTo>
                <a:cubicBezTo>
                  <a:pt x="2711526" y="559521"/>
                  <a:pt x="2714169" y="527835"/>
                  <a:pt x="2724728" y="506717"/>
                </a:cubicBezTo>
                <a:cubicBezTo>
                  <a:pt x="2771109" y="413955"/>
                  <a:pt x="2713091" y="555417"/>
                  <a:pt x="2761673" y="442062"/>
                </a:cubicBezTo>
                <a:cubicBezTo>
                  <a:pt x="2765508" y="433113"/>
                  <a:pt x="2766182" y="422864"/>
                  <a:pt x="2770910" y="414353"/>
                </a:cubicBezTo>
                <a:cubicBezTo>
                  <a:pt x="2781692" y="394946"/>
                  <a:pt x="2795540" y="377408"/>
                  <a:pt x="2807855" y="358935"/>
                </a:cubicBezTo>
                <a:lnTo>
                  <a:pt x="2826328" y="331226"/>
                </a:lnTo>
                <a:cubicBezTo>
                  <a:pt x="2829407" y="321990"/>
                  <a:pt x="2831210" y="312225"/>
                  <a:pt x="2835564" y="303517"/>
                </a:cubicBezTo>
                <a:cubicBezTo>
                  <a:pt x="2840528" y="293588"/>
                  <a:pt x="2849528" y="285952"/>
                  <a:pt x="2854037" y="275808"/>
                </a:cubicBezTo>
                <a:cubicBezTo>
                  <a:pt x="2861945" y="258014"/>
                  <a:pt x="2866352" y="238863"/>
                  <a:pt x="2872510" y="220390"/>
                </a:cubicBezTo>
                <a:lnTo>
                  <a:pt x="2881746" y="192681"/>
                </a:lnTo>
                <a:lnTo>
                  <a:pt x="2890982" y="164972"/>
                </a:lnTo>
                <a:cubicBezTo>
                  <a:pt x="2887903" y="152657"/>
                  <a:pt x="2892076" y="135404"/>
                  <a:pt x="2881746" y="128026"/>
                </a:cubicBezTo>
                <a:cubicBezTo>
                  <a:pt x="2866507" y="117141"/>
                  <a:pt x="2844953" y="120751"/>
                  <a:pt x="2826328" y="118790"/>
                </a:cubicBezTo>
                <a:cubicBezTo>
                  <a:pt x="2786406" y="114588"/>
                  <a:pt x="2746279" y="112632"/>
                  <a:pt x="2706255" y="109553"/>
                </a:cubicBezTo>
                <a:cubicBezTo>
                  <a:pt x="2650771" y="91059"/>
                  <a:pt x="2704108" y="107002"/>
                  <a:pt x="2613891" y="91081"/>
                </a:cubicBezTo>
                <a:cubicBezTo>
                  <a:pt x="2582971" y="85625"/>
                  <a:pt x="2552316" y="78766"/>
                  <a:pt x="2521528" y="72608"/>
                </a:cubicBezTo>
                <a:cubicBezTo>
                  <a:pt x="2506134" y="69529"/>
                  <a:pt x="2490239" y="68337"/>
                  <a:pt x="2475346" y="63372"/>
                </a:cubicBezTo>
                <a:cubicBezTo>
                  <a:pt x="2466110" y="60293"/>
                  <a:pt x="2457216" y="55877"/>
                  <a:pt x="2447637" y="54135"/>
                </a:cubicBezTo>
                <a:cubicBezTo>
                  <a:pt x="2423215" y="49695"/>
                  <a:pt x="2398376" y="47978"/>
                  <a:pt x="2373746" y="44899"/>
                </a:cubicBezTo>
                <a:cubicBezTo>
                  <a:pt x="2281549" y="21849"/>
                  <a:pt x="2378117" y="43616"/>
                  <a:pt x="2189019" y="26426"/>
                </a:cubicBezTo>
                <a:cubicBezTo>
                  <a:pt x="2170368" y="24731"/>
                  <a:pt x="2152289" y="18396"/>
                  <a:pt x="2133600" y="17190"/>
                </a:cubicBezTo>
                <a:cubicBezTo>
                  <a:pt x="2056729" y="12230"/>
                  <a:pt x="1979661" y="11032"/>
                  <a:pt x="1902691" y="7953"/>
                </a:cubicBezTo>
                <a:cubicBezTo>
                  <a:pt x="1816904" y="-6344"/>
                  <a:pt x="1779540" y="1795"/>
                  <a:pt x="1745673" y="7953"/>
                </a:cubicBez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4" name="Vrije vorm: vorm 33">
            <a:extLst>
              <a:ext uri="{FF2B5EF4-FFF2-40B4-BE49-F238E27FC236}">
                <a16:creationId xmlns:a16="http://schemas.microsoft.com/office/drawing/2014/main" id="{1665B7EF-1D8E-4A7B-AA9F-BC4B591C1802}"/>
              </a:ext>
            </a:extLst>
          </p:cNvPr>
          <p:cNvSpPr/>
          <p:nvPr/>
        </p:nvSpPr>
        <p:spPr>
          <a:xfrm>
            <a:off x="6740384" y="2299855"/>
            <a:ext cx="2071107" cy="1394804"/>
          </a:xfrm>
          <a:custGeom>
            <a:avLst/>
            <a:gdLst>
              <a:gd name="connsiteX0" fmla="*/ 2161 w 2071107"/>
              <a:gd name="connsiteY0" fmla="*/ 683490 h 1394804"/>
              <a:gd name="connsiteX1" fmla="*/ 20634 w 2071107"/>
              <a:gd name="connsiteY1" fmla="*/ 489527 h 1394804"/>
              <a:gd name="connsiteX2" fmla="*/ 39107 w 2071107"/>
              <a:gd name="connsiteY2" fmla="*/ 461818 h 1394804"/>
              <a:gd name="connsiteX3" fmla="*/ 66816 w 2071107"/>
              <a:gd name="connsiteY3" fmla="*/ 434109 h 1394804"/>
              <a:gd name="connsiteX4" fmla="*/ 103761 w 2071107"/>
              <a:gd name="connsiteY4" fmla="*/ 378690 h 1394804"/>
              <a:gd name="connsiteX5" fmla="*/ 122234 w 2071107"/>
              <a:gd name="connsiteY5" fmla="*/ 350981 h 1394804"/>
              <a:gd name="connsiteX6" fmla="*/ 140707 w 2071107"/>
              <a:gd name="connsiteY6" fmla="*/ 323272 h 1394804"/>
              <a:gd name="connsiteX7" fmla="*/ 159180 w 2071107"/>
              <a:gd name="connsiteY7" fmla="*/ 295563 h 1394804"/>
              <a:gd name="connsiteX8" fmla="*/ 168416 w 2071107"/>
              <a:gd name="connsiteY8" fmla="*/ 267854 h 1394804"/>
              <a:gd name="connsiteX9" fmla="*/ 196125 w 2071107"/>
              <a:gd name="connsiteY9" fmla="*/ 249381 h 1394804"/>
              <a:gd name="connsiteX10" fmla="*/ 251543 w 2071107"/>
              <a:gd name="connsiteY10" fmla="*/ 212436 h 1394804"/>
              <a:gd name="connsiteX11" fmla="*/ 279252 w 2071107"/>
              <a:gd name="connsiteY11" fmla="*/ 193963 h 1394804"/>
              <a:gd name="connsiteX12" fmla="*/ 343907 w 2071107"/>
              <a:gd name="connsiteY12" fmla="*/ 175490 h 1394804"/>
              <a:gd name="connsiteX13" fmla="*/ 399325 w 2071107"/>
              <a:gd name="connsiteY13" fmla="*/ 157018 h 1394804"/>
              <a:gd name="connsiteX14" fmla="*/ 427034 w 2071107"/>
              <a:gd name="connsiteY14" fmla="*/ 147781 h 1394804"/>
              <a:gd name="connsiteX15" fmla="*/ 454743 w 2071107"/>
              <a:gd name="connsiteY15" fmla="*/ 138545 h 1394804"/>
              <a:gd name="connsiteX16" fmla="*/ 556343 w 2071107"/>
              <a:gd name="connsiteY16" fmla="*/ 101600 h 1394804"/>
              <a:gd name="connsiteX17" fmla="*/ 620998 w 2071107"/>
              <a:gd name="connsiteY17" fmla="*/ 83127 h 1394804"/>
              <a:gd name="connsiteX18" fmla="*/ 676416 w 2071107"/>
              <a:gd name="connsiteY18" fmla="*/ 73890 h 1394804"/>
              <a:gd name="connsiteX19" fmla="*/ 704125 w 2071107"/>
              <a:gd name="connsiteY19" fmla="*/ 64654 h 1394804"/>
              <a:gd name="connsiteX20" fmla="*/ 750307 w 2071107"/>
              <a:gd name="connsiteY20" fmla="*/ 55418 h 1394804"/>
              <a:gd name="connsiteX21" fmla="*/ 879616 w 2071107"/>
              <a:gd name="connsiteY21" fmla="*/ 27709 h 1394804"/>
              <a:gd name="connsiteX22" fmla="*/ 990452 w 2071107"/>
              <a:gd name="connsiteY22" fmla="*/ 0 h 1394804"/>
              <a:gd name="connsiteX23" fmla="*/ 1239834 w 2071107"/>
              <a:gd name="connsiteY23" fmla="*/ 9236 h 1394804"/>
              <a:gd name="connsiteX24" fmla="*/ 1295252 w 2071107"/>
              <a:gd name="connsiteY24" fmla="*/ 27709 h 1394804"/>
              <a:gd name="connsiteX25" fmla="*/ 1322961 w 2071107"/>
              <a:gd name="connsiteY25" fmla="*/ 55418 h 1394804"/>
              <a:gd name="connsiteX26" fmla="*/ 1378380 w 2071107"/>
              <a:gd name="connsiteY26" fmla="*/ 92363 h 1394804"/>
              <a:gd name="connsiteX27" fmla="*/ 1396852 w 2071107"/>
              <a:gd name="connsiteY27" fmla="*/ 120072 h 1394804"/>
              <a:gd name="connsiteX28" fmla="*/ 1452271 w 2071107"/>
              <a:gd name="connsiteY28" fmla="*/ 166254 h 1394804"/>
              <a:gd name="connsiteX29" fmla="*/ 1461507 w 2071107"/>
              <a:gd name="connsiteY29" fmla="*/ 193963 h 1394804"/>
              <a:gd name="connsiteX30" fmla="*/ 1489216 w 2071107"/>
              <a:gd name="connsiteY30" fmla="*/ 212436 h 1394804"/>
              <a:gd name="connsiteX31" fmla="*/ 1516925 w 2071107"/>
              <a:gd name="connsiteY31" fmla="*/ 240145 h 1394804"/>
              <a:gd name="connsiteX32" fmla="*/ 1563107 w 2071107"/>
              <a:gd name="connsiteY32" fmla="*/ 277090 h 1394804"/>
              <a:gd name="connsiteX33" fmla="*/ 1618525 w 2071107"/>
              <a:gd name="connsiteY33" fmla="*/ 323272 h 1394804"/>
              <a:gd name="connsiteX34" fmla="*/ 1646234 w 2071107"/>
              <a:gd name="connsiteY34" fmla="*/ 350981 h 1394804"/>
              <a:gd name="connsiteX35" fmla="*/ 1701652 w 2071107"/>
              <a:gd name="connsiteY35" fmla="*/ 387927 h 1394804"/>
              <a:gd name="connsiteX36" fmla="*/ 1747834 w 2071107"/>
              <a:gd name="connsiteY36" fmla="*/ 424872 h 1394804"/>
              <a:gd name="connsiteX37" fmla="*/ 1775543 w 2071107"/>
              <a:gd name="connsiteY37" fmla="*/ 452581 h 1394804"/>
              <a:gd name="connsiteX38" fmla="*/ 1821725 w 2071107"/>
              <a:gd name="connsiteY38" fmla="*/ 480290 h 1394804"/>
              <a:gd name="connsiteX39" fmla="*/ 1923325 w 2071107"/>
              <a:gd name="connsiteY39" fmla="*/ 544945 h 1394804"/>
              <a:gd name="connsiteX40" fmla="*/ 1978743 w 2071107"/>
              <a:gd name="connsiteY40" fmla="*/ 572654 h 1394804"/>
              <a:gd name="connsiteX41" fmla="*/ 2034161 w 2071107"/>
              <a:gd name="connsiteY41" fmla="*/ 600363 h 1394804"/>
              <a:gd name="connsiteX42" fmla="*/ 2061871 w 2071107"/>
              <a:gd name="connsiteY42" fmla="*/ 618836 h 1394804"/>
              <a:gd name="connsiteX43" fmla="*/ 2071107 w 2071107"/>
              <a:gd name="connsiteY43" fmla="*/ 646545 h 1394804"/>
              <a:gd name="connsiteX44" fmla="*/ 2061871 w 2071107"/>
              <a:gd name="connsiteY44" fmla="*/ 803563 h 1394804"/>
              <a:gd name="connsiteX45" fmla="*/ 2034161 w 2071107"/>
              <a:gd name="connsiteY45" fmla="*/ 858981 h 1394804"/>
              <a:gd name="connsiteX46" fmla="*/ 1941798 w 2071107"/>
              <a:gd name="connsiteY46" fmla="*/ 914400 h 1394804"/>
              <a:gd name="connsiteX47" fmla="*/ 1914089 w 2071107"/>
              <a:gd name="connsiteY47" fmla="*/ 932872 h 1394804"/>
              <a:gd name="connsiteX48" fmla="*/ 1821725 w 2071107"/>
              <a:gd name="connsiteY48" fmla="*/ 969818 h 1394804"/>
              <a:gd name="connsiteX49" fmla="*/ 1794016 w 2071107"/>
              <a:gd name="connsiteY49" fmla="*/ 997527 h 1394804"/>
              <a:gd name="connsiteX50" fmla="*/ 1766307 w 2071107"/>
              <a:gd name="connsiteY50" fmla="*/ 1006763 h 1394804"/>
              <a:gd name="connsiteX51" fmla="*/ 1729361 w 2071107"/>
              <a:gd name="connsiteY51" fmla="*/ 1025236 h 1394804"/>
              <a:gd name="connsiteX52" fmla="*/ 1701652 w 2071107"/>
              <a:gd name="connsiteY52" fmla="*/ 1052945 h 1394804"/>
              <a:gd name="connsiteX53" fmla="*/ 1673943 w 2071107"/>
              <a:gd name="connsiteY53" fmla="*/ 1062181 h 1394804"/>
              <a:gd name="connsiteX54" fmla="*/ 1636998 w 2071107"/>
              <a:gd name="connsiteY54" fmla="*/ 1080654 h 1394804"/>
              <a:gd name="connsiteX55" fmla="*/ 1609289 w 2071107"/>
              <a:gd name="connsiteY55" fmla="*/ 1099127 h 1394804"/>
              <a:gd name="connsiteX56" fmla="*/ 1516925 w 2071107"/>
              <a:gd name="connsiteY56" fmla="*/ 1126836 h 1394804"/>
              <a:gd name="connsiteX57" fmla="*/ 1452271 w 2071107"/>
              <a:gd name="connsiteY57" fmla="*/ 1154545 h 1394804"/>
              <a:gd name="connsiteX58" fmla="*/ 1396852 w 2071107"/>
              <a:gd name="connsiteY58" fmla="*/ 1173018 h 1394804"/>
              <a:gd name="connsiteX59" fmla="*/ 1369143 w 2071107"/>
              <a:gd name="connsiteY59" fmla="*/ 1182254 h 1394804"/>
              <a:gd name="connsiteX60" fmla="*/ 1341434 w 2071107"/>
              <a:gd name="connsiteY60" fmla="*/ 1191490 h 1394804"/>
              <a:gd name="connsiteX61" fmla="*/ 1276780 w 2071107"/>
              <a:gd name="connsiteY61" fmla="*/ 1209963 h 1394804"/>
              <a:gd name="connsiteX62" fmla="*/ 1202889 w 2071107"/>
              <a:gd name="connsiteY62" fmla="*/ 1246909 h 1394804"/>
              <a:gd name="connsiteX63" fmla="*/ 1110525 w 2071107"/>
              <a:gd name="connsiteY63" fmla="*/ 1283854 h 1394804"/>
              <a:gd name="connsiteX64" fmla="*/ 1045871 w 2071107"/>
              <a:gd name="connsiteY64" fmla="*/ 1302327 h 1394804"/>
              <a:gd name="connsiteX65" fmla="*/ 981216 w 2071107"/>
              <a:gd name="connsiteY65" fmla="*/ 1330036 h 1394804"/>
              <a:gd name="connsiteX66" fmla="*/ 953507 w 2071107"/>
              <a:gd name="connsiteY66" fmla="*/ 1348509 h 1394804"/>
              <a:gd name="connsiteX67" fmla="*/ 898089 w 2071107"/>
              <a:gd name="connsiteY67" fmla="*/ 1366981 h 1394804"/>
              <a:gd name="connsiteX68" fmla="*/ 870380 w 2071107"/>
              <a:gd name="connsiteY68" fmla="*/ 1385454 h 1394804"/>
              <a:gd name="connsiteX69" fmla="*/ 731834 w 2071107"/>
              <a:gd name="connsiteY69" fmla="*/ 1385454 h 1394804"/>
              <a:gd name="connsiteX70" fmla="*/ 694889 w 2071107"/>
              <a:gd name="connsiteY70" fmla="*/ 1357745 h 1394804"/>
              <a:gd name="connsiteX71" fmla="*/ 667180 w 2071107"/>
              <a:gd name="connsiteY71" fmla="*/ 1330036 h 1394804"/>
              <a:gd name="connsiteX72" fmla="*/ 611761 w 2071107"/>
              <a:gd name="connsiteY72" fmla="*/ 1293090 h 1394804"/>
              <a:gd name="connsiteX73" fmla="*/ 556343 w 2071107"/>
              <a:gd name="connsiteY73" fmla="*/ 1256145 h 1394804"/>
              <a:gd name="connsiteX74" fmla="*/ 510161 w 2071107"/>
              <a:gd name="connsiteY74" fmla="*/ 1219200 h 1394804"/>
              <a:gd name="connsiteX75" fmla="*/ 436271 w 2071107"/>
              <a:gd name="connsiteY75" fmla="*/ 1163781 h 1394804"/>
              <a:gd name="connsiteX76" fmla="*/ 408561 w 2071107"/>
              <a:gd name="connsiteY76" fmla="*/ 1145309 h 1394804"/>
              <a:gd name="connsiteX77" fmla="*/ 353143 w 2071107"/>
              <a:gd name="connsiteY77" fmla="*/ 1089890 h 1394804"/>
              <a:gd name="connsiteX78" fmla="*/ 325434 w 2071107"/>
              <a:gd name="connsiteY78" fmla="*/ 1071418 h 1394804"/>
              <a:gd name="connsiteX79" fmla="*/ 270016 w 2071107"/>
              <a:gd name="connsiteY79" fmla="*/ 1016000 h 1394804"/>
              <a:gd name="connsiteX80" fmla="*/ 242307 w 2071107"/>
              <a:gd name="connsiteY80" fmla="*/ 997527 h 1394804"/>
              <a:gd name="connsiteX81" fmla="*/ 214598 w 2071107"/>
              <a:gd name="connsiteY81" fmla="*/ 969818 h 1394804"/>
              <a:gd name="connsiteX82" fmla="*/ 159180 w 2071107"/>
              <a:gd name="connsiteY82" fmla="*/ 923636 h 1394804"/>
              <a:gd name="connsiteX83" fmla="*/ 122234 w 2071107"/>
              <a:gd name="connsiteY83" fmla="*/ 868218 h 1394804"/>
              <a:gd name="connsiteX84" fmla="*/ 103761 w 2071107"/>
              <a:gd name="connsiteY84" fmla="*/ 840509 h 1394804"/>
              <a:gd name="connsiteX85" fmla="*/ 57580 w 2071107"/>
              <a:gd name="connsiteY85" fmla="*/ 757381 h 1394804"/>
              <a:gd name="connsiteX86" fmla="*/ 39107 w 2071107"/>
              <a:gd name="connsiteY86" fmla="*/ 729672 h 1394804"/>
              <a:gd name="connsiteX87" fmla="*/ 2161 w 2071107"/>
              <a:gd name="connsiteY87" fmla="*/ 683490 h 1394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2071107" h="1394804">
                <a:moveTo>
                  <a:pt x="2161" y="683490"/>
                </a:moveTo>
                <a:cubicBezTo>
                  <a:pt x="-918" y="643466"/>
                  <a:pt x="-4479" y="539752"/>
                  <a:pt x="20634" y="489527"/>
                </a:cubicBezTo>
                <a:cubicBezTo>
                  <a:pt x="25598" y="479598"/>
                  <a:pt x="32000" y="470346"/>
                  <a:pt x="39107" y="461818"/>
                </a:cubicBezTo>
                <a:cubicBezTo>
                  <a:pt x="47469" y="451783"/>
                  <a:pt x="58797" y="444420"/>
                  <a:pt x="66816" y="434109"/>
                </a:cubicBezTo>
                <a:cubicBezTo>
                  <a:pt x="80446" y="416584"/>
                  <a:pt x="91446" y="397163"/>
                  <a:pt x="103761" y="378690"/>
                </a:cubicBezTo>
                <a:lnTo>
                  <a:pt x="122234" y="350981"/>
                </a:lnTo>
                <a:lnTo>
                  <a:pt x="140707" y="323272"/>
                </a:lnTo>
                <a:lnTo>
                  <a:pt x="159180" y="295563"/>
                </a:lnTo>
                <a:cubicBezTo>
                  <a:pt x="162259" y="286327"/>
                  <a:pt x="162334" y="275457"/>
                  <a:pt x="168416" y="267854"/>
                </a:cubicBezTo>
                <a:cubicBezTo>
                  <a:pt x="175351" y="259186"/>
                  <a:pt x="187597" y="256488"/>
                  <a:pt x="196125" y="249381"/>
                </a:cubicBezTo>
                <a:cubicBezTo>
                  <a:pt x="242249" y="210944"/>
                  <a:pt x="202848" y="228667"/>
                  <a:pt x="251543" y="212436"/>
                </a:cubicBezTo>
                <a:cubicBezTo>
                  <a:pt x="260779" y="206278"/>
                  <a:pt x="269323" y="198927"/>
                  <a:pt x="279252" y="193963"/>
                </a:cubicBezTo>
                <a:cubicBezTo>
                  <a:pt x="294767" y="186205"/>
                  <a:pt x="329117" y="179927"/>
                  <a:pt x="343907" y="175490"/>
                </a:cubicBezTo>
                <a:cubicBezTo>
                  <a:pt x="362558" y="169895"/>
                  <a:pt x="380852" y="163176"/>
                  <a:pt x="399325" y="157018"/>
                </a:cubicBezTo>
                <a:lnTo>
                  <a:pt x="427034" y="147781"/>
                </a:lnTo>
                <a:lnTo>
                  <a:pt x="454743" y="138545"/>
                </a:lnTo>
                <a:cubicBezTo>
                  <a:pt x="512835" y="99817"/>
                  <a:pt x="450508" y="136881"/>
                  <a:pt x="556343" y="101600"/>
                </a:cubicBezTo>
                <a:cubicBezTo>
                  <a:pt x="582759" y="92794"/>
                  <a:pt x="591995" y="88928"/>
                  <a:pt x="620998" y="83127"/>
                </a:cubicBezTo>
                <a:cubicBezTo>
                  <a:pt x="639362" y="79454"/>
                  <a:pt x="658134" y="77953"/>
                  <a:pt x="676416" y="73890"/>
                </a:cubicBezTo>
                <a:cubicBezTo>
                  <a:pt x="685920" y="71778"/>
                  <a:pt x="694680" y="67015"/>
                  <a:pt x="704125" y="64654"/>
                </a:cubicBezTo>
                <a:cubicBezTo>
                  <a:pt x="719355" y="60847"/>
                  <a:pt x="735010" y="58948"/>
                  <a:pt x="750307" y="55418"/>
                </a:cubicBezTo>
                <a:cubicBezTo>
                  <a:pt x="869989" y="27799"/>
                  <a:pt x="778780" y="44514"/>
                  <a:pt x="879616" y="27709"/>
                </a:cubicBezTo>
                <a:cubicBezTo>
                  <a:pt x="952800" y="3314"/>
                  <a:pt x="915827" y="12437"/>
                  <a:pt x="990452" y="0"/>
                </a:cubicBezTo>
                <a:cubicBezTo>
                  <a:pt x="1073579" y="3079"/>
                  <a:pt x="1156991" y="1705"/>
                  <a:pt x="1239834" y="9236"/>
                </a:cubicBezTo>
                <a:cubicBezTo>
                  <a:pt x="1259226" y="10999"/>
                  <a:pt x="1295252" y="27709"/>
                  <a:pt x="1295252" y="27709"/>
                </a:cubicBezTo>
                <a:cubicBezTo>
                  <a:pt x="1304488" y="36945"/>
                  <a:pt x="1312650" y="47399"/>
                  <a:pt x="1322961" y="55418"/>
                </a:cubicBezTo>
                <a:cubicBezTo>
                  <a:pt x="1340486" y="69048"/>
                  <a:pt x="1378380" y="92363"/>
                  <a:pt x="1378380" y="92363"/>
                </a:cubicBezTo>
                <a:cubicBezTo>
                  <a:pt x="1384537" y="101599"/>
                  <a:pt x="1389746" y="111544"/>
                  <a:pt x="1396852" y="120072"/>
                </a:cubicBezTo>
                <a:cubicBezTo>
                  <a:pt x="1419076" y="146741"/>
                  <a:pt x="1425025" y="148091"/>
                  <a:pt x="1452271" y="166254"/>
                </a:cubicBezTo>
                <a:cubicBezTo>
                  <a:pt x="1455350" y="175490"/>
                  <a:pt x="1455425" y="186360"/>
                  <a:pt x="1461507" y="193963"/>
                </a:cubicBezTo>
                <a:cubicBezTo>
                  <a:pt x="1468442" y="202631"/>
                  <a:pt x="1480688" y="205329"/>
                  <a:pt x="1489216" y="212436"/>
                </a:cubicBezTo>
                <a:cubicBezTo>
                  <a:pt x="1499251" y="220798"/>
                  <a:pt x="1508563" y="230110"/>
                  <a:pt x="1516925" y="240145"/>
                </a:cubicBezTo>
                <a:cubicBezTo>
                  <a:pt x="1549062" y="278709"/>
                  <a:pt x="1517619" y="261928"/>
                  <a:pt x="1563107" y="277090"/>
                </a:cubicBezTo>
                <a:cubicBezTo>
                  <a:pt x="1599524" y="331717"/>
                  <a:pt x="1558867" y="280660"/>
                  <a:pt x="1618525" y="323272"/>
                </a:cubicBezTo>
                <a:cubicBezTo>
                  <a:pt x="1629154" y="330864"/>
                  <a:pt x="1635923" y="342962"/>
                  <a:pt x="1646234" y="350981"/>
                </a:cubicBezTo>
                <a:cubicBezTo>
                  <a:pt x="1663759" y="364611"/>
                  <a:pt x="1701652" y="387927"/>
                  <a:pt x="1701652" y="387927"/>
                </a:cubicBezTo>
                <a:cubicBezTo>
                  <a:pt x="1742967" y="449898"/>
                  <a:pt x="1694297" y="389181"/>
                  <a:pt x="1747834" y="424872"/>
                </a:cubicBezTo>
                <a:cubicBezTo>
                  <a:pt x="1758702" y="432118"/>
                  <a:pt x="1765093" y="444744"/>
                  <a:pt x="1775543" y="452581"/>
                </a:cubicBezTo>
                <a:cubicBezTo>
                  <a:pt x="1789905" y="463352"/>
                  <a:pt x="1806965" y="470071"/>
                  <a:pt x="1821725" y="480290"/>
                </a:cubicBezTo>
                <a:cubicBezTo>
                  <a:pt x="1916532" y="545926"/>
                  <a:pt x="1862256" y="524590"/>
                  <a:pt x="1923325" y="544945"/>
                </a:cubicBezTo>
                <a:cubicBezTo>
                  <a:pt x="2002736" y="597886"/>
                  <a:pt x="1902263" y="534414"/>
                  <a:pt x="1978743" y="572654"/>
                </a:cubicBezTo>
                <a:cubicBezTo>
                  <a:pt x="2050362" y="608464"/>
                  <a:pt x="1964514" y="577148"/>
                  <a:pt x="2034161" y="600363"/>
                </a:cubicBezTo>
                <a:cubicBezTo>
                  <a:pt x="2043398" y="606521"/>
                  <a:pt x="2054936" y="610168"/>
                  <a:pt x="2061871" y="618836"/>
                </a:cubicBezTo>
                <a:cubicBezTo>
                  <a:pt x="2067953" y="626438"/>
                  <a:pt x="2071107" y="636809"/>
                  <a:pt x="2071107" y="646545"/>
                </a:cubicBezTo>
                <a:cubicBezTo>
                  <a:pt x="2071107" y="698975"/>
                  <a:pt x="2067088" y="751393"/>
                  <a:pt x="2061871" y="803563"/>
                </a:cubicBezTo>
                <a:cubicBezTo>
                  <a:pt x="2060337" y="818905"/>
                  <a:pt x="2045249" y="849279"/>
                  <a:pt x="2034161" y="858981"/>
                </a:cubicBezTo>
                <a:cubicBezTo>
                  <a:pt x="1991632" y="896194"/>
                  <a:pt x="1983502" y="890569"/>
                  <a:pt x="1941798" y="914400"/>
                </a:cubicBezTo>
                <a:cubicBezTo>
                  <a:pt x="1932160" y="919907"/>
                  <a:pt x="1924233" y="928364"/>
                  <a:pt x="1914089" y="932872"/>
                </a:cubicBezTo>
                <a:cubicBezTo>
                  <a:pt x="1878463" y="948706"/>
                  <a:pt x="1852855" y="947582"/>
                  <a:pt x="1821725" y="969818"/>
                </a:cubicBezTo>
                <a:cubicBezTo>
                  <a:pt x="1811096" y="977410"/>
                  <a:pt x="1804884" y="990281"/>
                  <a:pt x="1794016" y="997527"/>
                </a:cubicBezTo>
                <a:cubicBezTo>
                  <a:pt x="1785915" y="1002927"/>
                  <a:pt x="1775256" y="1002928"/>
                  <a:pt x="1766307" y="1006763"/>
                </a:cubicBezTo>
                <a:cubicBezTo>
                  <a:pt x="1753651" y="1012187"/>
                  <a:pt x="1740565" y="1017233"/>
                  <a:pt x="1729361" y="1025236"/>
                </a:cubicBezTo>
                <a:cubicBezTo>
                  <a:pt x="1718732" y="1032828"/>
                  <a:pt x="1712520" y="1045699"/>
                  <a:pt x="1701652" y="1052945"/>
                </a:cubicBezTo>
                <a:cubicBezTo>
                  <a:pt x="1693551" y="1058345"/>
                  <a:pt x="1682892" y="1058346"/>
                  <a:pt x="1673943" y="1062181"/>
                </a:cubicBezTo>
                <a:cubicBezTo>
                  <a:pt x="1661288" y="1067605"/>
                  <a:pt x="1648952" y="1073823"/>
                  <a:pt x="1636998" y="1080654"/>
                </a:cubicBezTo>
                <a:cubicBezTo>
                  <a:pt x="1627360" y="1086162"/>
                  <a:pt x="1619433" y="1094618"/>
                  <a:pt x="1609289" y="1099127"/>
                </a:cubicBezTo>
                <a:cubicBezTo>
                  <a:pt x="1580374" y="1111979"/>
                  <a:pt x="1547633" y="1119159"/>
                  <a:pt x="1516925" y="1126836"/>
                </a:cubicBezTo>
                <a:cubicBezTo>
                  <a:pt x="1472964" y="1156144"/>
                  <a:pt x="1506492" y="1138279"/>
                  <a:pt x="1452271" y="1154545"/>
                </a:cubicBezTo>
                <a:cubicBezTo>
                  <a:pt x="1433620" y="1160140"/>
                  <a:pt x="1415325" y="1166860"/>
                  <a:pt x="1396852" y="1173018"/>
                </a:cubicBezTo>
                <a:lnTo>
                  <a:pt x="1369143" y="1182254"/>
                </a:lnTo>
                <a:cubicBezTo>
                  <a:pt x="1359907" y="1185333"/>
                  <a:pt x="1350879" y="1189129"/>
                  <a:pt x="1341434" y="1191490"/>
                </a:cubicBezTo>
                <a:cubicBezTo>
                  <a:pt x="1325764" y="1195408"/>
                  <a:pt x="1292970" y="1202604"/>
                  <a:pt x="1276780" y="1209963"/>
                </a:cubicBezTo>
                <a:cubicBezTo>
                  <a:pt x="1251711" y="1221358"/>
                  <a:pt x="1229014" y="1238201"/>
                  <a:pt x="1202889" y="1246909"/>
                </a:cubicBezTo>
                <a:cubicBezTo>
                  <a:pt x="1076751" y="1288953"/>
                  <a:pt x="1205658" y="1243083"/>
                  <a:pt x="1110525" y="1283854"/>
                </a:cubicBezTo>
                <a:cubicBezTo>
                  <a:pt x="1091979" y="1291802"/>
                  <a:pt x="1064613" y="1297641"/>
                  <a:pt x="1045871" y="1302327"/>
                </a:cubicBezTo>
                <a:cubicBezTo>
                  <a:pt x="976300" y="1348707"/>
                  <a:pt x="1064720" y="1294248"/>
                  <a:pt x="981216" y="1330036"/>
                </a:cubicBezTo>
                <a:cubicBezTo>
                  <a:pt x="971013" y="1334409"/>
                  <a:pt x="963651" y="1344001"/>
                  <a:pt x="953507" y="1348509"/>
                </a:cubicBezTo>
                <a:cubicBezTo>
                  <a:pt x="935713" y="1356417"/>
                  <a:pt x="898089" y="1366981"/>
                  <a:pt x="898089" y="1366981"/>
                </a:cubicBezTo>
                <a:cubicBezTo>
                  <a:pt x="888853" y="1373139"/>
                  <a:pt x="880774" y="1381556"/>
                  <a:pt x="870380" y="1385454"/>
                </a:cubicBezTo>
                <a:cubicBezTo>
                  <a:pt x="822051" y="1403577"/>
                  <a:pt x="784250" y="1390695"/>
                  <a:pt x="731834" y="1385454"/>
                </a:cubicBezTo>
                <a:cubicBezTo>
                  <a:pt x="719519" y="1376218"/>
                  <a:pt x="706577" y="1367763"/>
                  <a:pt x="694889" y="1357745"/>
                </a:cubicBezTo>
                <a:cubicBezTo>
                  <a:pt x="684971" y="1349244"/>
                  <a:pt x="677491" y="1338055"/>
                  <a:pt x="667180" y="1330036"/>
                </a:cubicBezTo>
                <a:cubicBezTo>
                  <a:pt x="649655" y="1316405"/>
                  <a:pt x="627460" y="1308789"/>
                  <a:pt x="611761" y="1293090"/>
                </a:cubicBezTo>
                <a:cubicBezTo>
                  <a:pt x="577168" y="1258497"/>
                  <a:pt x="596444" y="1269511"/>
                  <a:pt x="556343" y="1256145"/>
                </a:cubicBezTo>
                <a:cubicBezTo>
                  <a:pt x="517172" y="1197386"/>
                  <a:pt x="561820" y="1252074"/>
                  <a:pt x="510161" y="1219200"/>
                </a:cubicBezTo>
                <a:cubicBezTo>
                  <a:pt x="484187" y="1202671"/>
                  <a:pt x="461889" y="1180858"/>
                  <a:pt x="436271" y="1163781"/>
                </a:cubicBezTo>
                <a:cubicBezTo>
                  <a:pt x="427034" y="1157624"/>
                  <a:pt x="416858" y="1152684"/>
                  <a:pt x="408561" y="1145309"/>
                </a:cubicBezTo>
                <a:cubicBezTo>
                  <a:pt x="389035" y="1127953"/>
                  <a:pt x="374880" y="1104381"/>
                  <a:pt x="353143" y="1089890"/>
                </a:cubicBezTo>
                <a:cubicBezTo>
                  <a:pt x="343907" y="1083733"/>
                  <a:pt x="333731" y="1078793"/>
                  <a:pt x="325434" y="1071418"/>
                </a:cubicBezTo>
                <a:cubicBezTo>
                  <a:pt x="305908" y="1054062"/>
                  <a:pt x="291753" y="1030491"/>
                  <a:pt x="270016" y="1016000"/>
                </a:cubicBezTo>
                <a:cubicBezTo>
                  <a:pt x="260780" y="1009842"/>
                  <a:pt x="250835" y="1004634"/>
                  <a:pt x="242307" y="997527"/>
                </a:cubicBezTo>
                <a:cubicBezTo>
                  <a:pt x="232272" y="989165"/>
                  <a:pt x="224633" y="978180"/>
                  <a:pt x="214598" y="969818"/>
                </a:cubicBezTo>
                <a:cubicBezTo>
                  <a:pt x="180894" y="941731"/>
                  <a:pt x="189005" y="961982"/>
                  <a:pt x="159180" y="923636"/>
                </a:cubicBezTo>
                <a:cubicBezTo>
                  <a:pt x="145550" y="906111"/>
                  <a:pt x="134549" y="886691"/>
                  <a:pt x="122234" y="868218"/>
                </a:cubicBezTo>
                <a:lnTo>
                  <a:pt x="103761" y="840509"/>
                </a:lnTo>
                <a:cubicBezTo>
                  <a:pt x="87505" y="791738"/>
                  <a:pt x="99925" y="820899"/>
                  <a:pt x="57580" y="757381"/>
                </a:cubicBezTo>
                <a:lnTo>
                  <a:pt x="39107" y="729672"/>
                </a:lnTo>
                <a:cubicBezTo>
                  <a:pt x="18219" y="698340"/>
                  <a:pt x="5240" y="723514"/>
                  <a:pt x="2161" y="683490"/>
                </a:cubicBez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6" name="Vrije vorm: vorm 35">
            <a:extLst>
              <a:ext uri="{FF2B5EF4-FFF2-40B4-BE49-F238E27FC236}">
                <a16:creationId xmlns:a16="http://schemas.microsoft.com/office/drawing/2014/main" id="{2236267C-83F4-4E13-AEFC-D88103894ED6}"/>
              </a:ext>
            </a:extLst>
          </p:cNvPr>
          <p:cNvSpPr/>
          <p:nvPr/>
        </p:nvSpPr>
        <p:spPr>
          <a:xfrm>
            <a:off x="6233586" y="4285673"/>
            <a:ext cx="1762768" cy="648320"/>
          </a:xfrm>
          <a:custGeom>
            <a:avLst/>
            <a:gdLst>
              <a:gd name="connsiteX0" fmla="*/ 1755869 w 1762768"/>
              <a:gd name="connsiteY0" fmla="*/ 554182 h 648320"/>
              <a:gd name="connsiteX1" fmla="*/ 1488014 w 1762768"/>
              <a:gd name="connsiteY1" fmla="*/ 387927 h 648320"/>
              <a:gd name="connsiteX2" fmla="*/ 1451069 w 1762768"/>
              <a:gd name="connsiteY2" fmla="*/ 350982 h 648320"/>
              <a:gd name="connsiteX3" fmla="*/ 1423359 w 1762768"/>
              <a:gd name="connsiteY3" fmla="*/ 314036 h 648320"/>
              <a:gd name="connsiteX4" fmla="*/ 1395650 w 1762768"/>
              <a:gd name="connsiteY4" fmla="*/ 295563 h 648320"/>
              <a:gd name="connsiteX5" fmla="*/ 1349469 w 1762768"/>
              <a:gd name="connsiteY5" fmla="*/ 249382 h 648320"/>
              <a:gd name="connsiteX6" fmla="*/ 1330996 w 1762768"/>
              <a:gd name="connsiteY6" fmla="*/ 221672 h 648320"/>
              <a:gd name="connsiteX7" fmla="*/ 1303287 w 1762768"/>
              <a:gd name="connsiteY7" fmla="*/ 184727 h 648320"/>
              <a:gd name="connsiteX8" fmla="*/ 1247869 w 1762768"/>
              <a:gd name="connsiteY8" fmla="*/ 129309 h 648320"/>
              <a:gd name="connsiteX9" fmla="*/ 1220159 w 1762768"/>
              <a:gd name="connsiteY9" fmla="*/ 120072 h 648320"/>
              <a:gd name="connsiteX10" fmla="*/ 1137032 w 1762768"/>
              <a:gd name="connsiteY10" fmla="*/ 64654 h 648320"/>
              <a:gd name="connsiteX11" fmla="*/ 1109323 w 1762768"/>
              <a:gd name="connsiteY11" fmla="*/ 46182 h 648320"/>
              <a:gd name="connsiteX12" fmla="*/ 1081614 w 1762768"/>
              <a:gd name="connsiteY12" fmla="*/ 27709 h 648320"/>
              <a:gd name="connsiteX13" fmla="*/ 1026196 w 1762768"/>
              <a:gd name="connsiteY13" fmla="*/ 0 h 648320"/>
              <a:gd name="connsiteX14" fmla="*/ 795287 w 1762768"/>
              <a:gd name="connsiteY14" fmla="*/ 9236 h 648320"/>
              <a:gd name="connsiteX15" fmla="*/ 749105 w 1762768"/>
              <a:gd name="connsiteY15" fmla="*/ 18472 h 648320"/>
              <a:gd name="connsiteX16" fmla="*/ 647505 w 1762768"/>
              <a:gd name="connsiteY16" fmla="*/ 27709 h 648320"/>
              <a:gd name="connsiteX17" fmla="*/ 582850 w 1762768"/>
              <a:gd name="connsiteY17" fmla="*/ 36945 h 648320"/>
              <a:gd name="connsiteX18" fmla="*/ 545905 w 1762768"/>
              <a:gd name="connsiteY18" fmla="*/ 46182 h 648320"/>
              <a:gd name="connsiteX19" fmla="*/ 425832 w 1762768"/>
              <a:gd name="connsiteY19" fmla="*/ 55418 h 648320"/>
              <a:gd name="connsiteX20" fmla="*/ 351941 w 1762768"/>
              <a:gd name="connsiteY20" fmla="*/ 64654 h 648320"/>
              <a:gd name="connsiteX21" fmla="*/ 222632 w 1762768"/>
              <a:gd name="connsiteY21" fmla="*/ 73891 h 648320"/>
              <a:gd name="connsiteX22" fmla="*/ 167214 w 1762768"/>
              <a:gd name="connsiteY22" fmla="*/ 83127 h 648320"/>
              <a:gd name="connsiteX23" fmla="*/ 102559 w 1762768"/>
              <a:gd name="connsiteY23" fmla="*/ 92363 h 648320"/>
              <a:gd name="connsiteX24" fmla="*/ 37905 w 1762768"/>
              <a:gd name="connsiteY24" fmla="*/ 110836 h 648320"/>
              <a:gd name="connsiteX25" fmla="*/ 10196 w 1762768"/>
              <a:gd name="connsiteY25" fmla="*/ 129309 h 648320"/>
              <a:gd name="connsiteX26" fmla="*/ 10196 w 1762768"/>
              <a:gd name="connsiteY26" fmla="*/ 258618 h 648320"/>
              <a:gd name="connsiteX27" fmla="*/ 28669 w 1762768"/>
              <a:gd name="connsiteY27" fmla="*/ 314036 h 648320"/>
              <a:gd name="connsiteX28" fmla="*/ 37905 w 1762768"/>
              <a:gd name="connsiteY28" fmla="*/ 341745 h 648320"/>
              <a:gd name="connsiteX29" fmla="*/ 47141 w 1762768"/>
              <a:gd name="connsiteY29" fmla="*/ 369454 h 648320"/>
              <a:gd name="connsiteX30" fmla="*/ 84087 w 1762768"/>
              <a:gd name="connsiteY30" fmla="*/ 434109 h 648320"/>
              <a:gd name="connsiteX31" fmla="*/ 93323 w 1762768"/>
              <a:gd name="connsiteY31" fmla="*/ 461818 h 648320"/>
              <a:gd name="connsiteX32" fmla="*/ 204159 w 1762768"/>
              <a:gd name="connsiteY32" fmla="*/ 554182 h 648320"/>
              <a:gd name="connsiteX33" fmla="*/ 231869 w 1762768"/>
              <a:gd name="connsiteY33" fmla="*/ 572654 h 648320"/>
              <a:gd name="connsiteX34" fmla="*/ 259578 w 1762768"/>
              <a:gd name="connsiteY34" fmla="*/ 581891 h 648320"/>
              <a:gd name="connsiteX35" fmla="*/ 287287 w 1762768"/>
              <a:gd name="connsiteY35" fmla="*/ 600363 h 648320"/>
              <a:gd name="connsiteX36" fmla="*/ 490487 w 1762768"/>
              <a:gd name="connsiteY36" fmla="*/ 618836 h 648320"/>
              <a:gd name="connsiteX37" fmla="*/ 610559 w 1762768"/>
              <a:gd name="connsiteY37" fmla="*/ 628072 h 648320"/>
              <a:gd name="connsiteX38" fmla="*/ 813759 w 1762768"/>
              <a:gd name="connsiteY38" fmla="*/ 637309 h 648320"/>
              <a:gd name="connsiteX39" fmla="*/ 850705 w 1762768"/>
              <a:gd name="connsiteY39" fmla="*/ 646545 h 648320"/>
              <a:gd name="connsiteX40" fmla="*/ 1358705 w 1762768"/>
              <a:gd name="connsiteY40" fmla="*/ 628072 h 648320"/>
              <a:gd name="connsiteX41" fmla="*/ 1469541 w 1762768"/>
              <a:gd name="connsiteY41" fmla="*/ 609600 h 648320"/>
              <a:gd name="connsiteX42" fmla="*/ 1497250 w 1762768"/>
              <a:gd name="connsiteY42" fmla="*/ 600363 h 648320"/>
              <a:gd name="connsiteX43" fmla="*/ 1598850 w 1762768"/>
              <a:gd name="connsiteY43" fmla="*/ 581891 h 648320"/>
              <a:gd name="connsiteX44" fmla="*/ 1645032 w 1762768"/>
              <a:gd name="connsiteY44" fmla="*/ 572654 h 648320"/>
              <a:gd name="connsiteX45" fmla="*/ 1681978 w 1762768"/>
              <a:gd name="connsiteY45" fmla="*/ 563418 h 648320"/>
              <a:gd name="connsiteX46" fmla="*/ 1755869 w 1762768"/>
              <a:gd name="connsiteY46" fmla="*/ 554182 h 64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1762768" h="648320">
                <a:moveTo>
                  <a:pt x="1755869" y="554182"/>
                </a:moveTo>
                <a:cubicBezTo>
                  <a:pt x="1723542" y="524933"/>
                  <a:pt x="1562321" y="462234"/>
                  <a:pt x="1488014" y="387927"/>
                </a:cubicBezTo>
                <a:cubicBezTo>
                  <a:pt x="1475699" y="375612"/>
                  <a:pt x="1462538" y="364089"/>
                  <a:pt x="1451069" y="350982"/>
                </a:cubicBezTo>
                <a:cubicBezTo>
                  <a:pt x="1440932" y="339397"/>
                  <a:pt x="1434244" y="324921"/>
                  <a:pt x="1423359" y="314036"/>
                </a:cubicBezTo>
                <a:cubicBezTo>
                  <a:pt x="1415510" y="306187"/>
                  <a:pt x="1404886" y="301721"/>
                  <a:pt x="1395650" y="295563"/>
                </a:cubicBezTo>
                <a:cubicBezTo>
                  <a:pt x="1346391" y="221672"/>
                  <a:pt x="1411044" y="310957"/>
                  <a:pt x="1349469" y="249382"/>
                </a:cubicBezTo>
                <a:cubicBezTo>
                  <a:pt x="1341619" y="241532"/>
                  <a:pt x="1337448" y="230705"/>
                  <a:pt x="1330996" y="221672"/>
                </a:cubicBezTo>
                <a:cubicBezTo>
                  <a:pt x="1322049" y="209146"/>
                  <a:pt x="1313585" y="196169"/>
                  <a:pt x="1303287" y="184727"/>
                </a:cubicBezTo>
                <a:cubicBezTo>
                  <a:pt x="1285811" y="165309"/>
                  <a:pt x="1272653" y="137570"/>
                  <a:pt x="1247869" y="129309"/>
                </a:cubicBezTo>
                <a:cubicBezTo>
                  <a:pt x="1238632" y="126230"/>
                  <a:pt x="1228670" y="124800"/>
                  <a:pt x="1220159" y="120072"/>
                </a:cubicBezTo>
                <a:cubicBezTo>
                  <a:pt x="1220144" y="120064"/>
                  <a:pt x="1150894" y="73895"/>
                  <a:pt x="1137032" y="64654"/>
                </a:cubicBezTo>
                <a:lnTo>
                  <a:pt x="1109323" y="46182"/>
                </a:lnTo>
                <a:cubicBezTo>
                  <a:pt x="1100087" y="40024"/>
                  <a:pt x="1092145" y="31220"/>
                  <a:pt x="1081614" y="27709"/>
                </a:cubicBezTo>
                <a:cubicBezTo>
                  <a:pt x="1043374" y="14961"/>
                  <a:pt x="1062006" y="23872"/>
                  <a:pt x="1026196" y="0"/>
                </a:cubicBezTo>
                <a:cubicBezTo>
                  <a:pt x="949226" y="3079"/>
                  <a:pt x="872148" y="4112"/>
                  <a:pt x="795287" y="9236"/>
                </a:cubicBezTo>
                <a:cubicBezTo>
                  <a:pt x="779623" y="10280"/>
                  <a:pt x="764683" y="16525"/>
                  <a:pt x="749105" y="18472"/>
                </a:cubicBezTo>
                <a:cubicBezTo>
                  <a:pt x="715361" y="22690"/>
                  <a:pt x="681303" y="23954"/>
                  <a:pt x="647505" y="27709"/>
                </a:cubicBezTo>
                <a:cubicBezTo>
                  <a:pt x="625868" y="30113"/>
                  <a:pt x="604269" y="33051"/>
                  <a:pt x="582850" y="36945"/>
                </a:cubicBezTo>
                <a:cubicBezTo>
                  <a:pt x="570361" y="39216"/>
                  <a:pt x="558512" y="44699"/>
                  <a:pt x="545905" y="46182"/>
                </a:cubicBezTo>
                <a:cubicBezTo>
                  <a:pt x="506037" y="50872"/>
                  <a:pt x="465794" y="51612"/>
                  <a:pt x="425832" y="55418"/>
                </a:cubicBezTo>
                <a:cubicBezTo>
                  <a:pt x="401122" y="57771"/>
                  <a:pt x="376661" y="62407"/>
                  <a:pt x="351941" y="64654"/>
                </a:cubicBezTo>
                <a:cubicBezTo>
                  <a:pt x="308906" y="68566"/>
                  <a:pt x="265735" y="70812"/>
                  <a:pt x="222632" y="73891"/>
                </a:cubicBezTo>
                <a:lnTo>
                  <a:pt x="167214" y="83127"/>
                </a:lnTo>
                <a:cubicBezTo>
                  <a:pt x="145697" y="86437"/>
                  <a:pt x="123978" y="88469"/>
                  <a:pt x="102559" y="92363"/>
                </a:cubicBezTo>
                <a:cubicBezTo>
                  <a:pt x="77052" y="97001"/>
                  <a:pt x="61640" y="102925"/>
                  <a:pt x="37905" y="110836"/>
                </a:cubicBezTo>
                <a:cubicBezTo>
                  <a:pt x="28669" y="116994"/>
                  <a:pt x="17131" y="120641"/>
                  <a:pt x="10196" y="129309"/>
                </a:cubicBezTo>
                <a:cubicBezTo>
                  <a:pt x="-12619" y="157828"/>
                  <a:pt x="9941" y="257175"/>
                  <a:pt x="10196" y="258618"/>
                </a:cubicBezTo>
                <a:cubicBezTo>
                  <a:pt x="13580" y="277794"/>
                  <a:pt x="22511" y="295563"/>
                  <a:pt x="28669" y="314036"/>
                </a:cubicBezTo>
                <a:lnTo>
                  <a:pt x="37905" y="341745"/>
                </a:lnTo>
                <a:cubicBezTo>
                  <a:pt x="40984" y="350981"/>
                  <a:pt x="42787" y="360746"/>
                  <a:pt x="47141" y="369454"/>
                </a:cubicBezTo>
                <a:cubicBezTo>
                  <a:pt x="70578" y="416329"/>
                  <a:pt x="57976" y="394944"/>
                  <a:pt x="84087" y="434109"/>
                </a:cubicBezTo>
                <a:cubicBezTo>
                  <a:pt x="87166" y="443345"/>
                  <a:pt x="87346" y="454133"/>
                  <a:pt x="93323" y="461818"/>
                </a:cubicBezTo>
                <a:cubicBezTo>
                  <a:pt x="131614" y="511049"/>
                  <a:pt x="154901" y="521344"/>
                  <a:pt x="204159" y="554182"/>
                </a:cubicBezTo>
                <a:cubicBezTo>
                  <a:pt x="213395" y="560340"/>
                  <a:pt x="221338" y="569143"/>
                  <a:pt x="231869" y="572654"/>
                </a:cubicBezTo>
                <a:cubicBezTo>
                  <a:pt x="241105" y="575733"/>
                  <a:pt x="250870" y="577537"/>
                  <a:pt x="259578" y="581891"/>
                </a:cubicBezTo>
                <a:cubicBezTo>
                  <a:pt x="269507" y="586855"/>
                  <a:pt x="276655" y="597173"/>
                  <a:pt x="287287" y="600363"/>
                </a:cubicBezTo>
                <a:cubicBezTo>
                  <a:pt x="323386" y="611193"/>
                  <a:pt x="488342" y="618683"/>
                  <a:pt x="490487" y="618836"/>
                </a:cubicBezTo>
                <a:lnTo>
                  <a:pt x="610559" y="628072"/>
                </a:lnTo>
                <a:cubicBezTo>
                  <a:pt x="678252" y="631940"/>
                  <a:pt x="746026" y="634230"/>
                  <a:pt x="813759" y="637309"/>
                </a:cubicBezTo>
                <a:cubicBezTo>
                  <a:pt x="826074" y="640388"/>
                  <a:pt x="838011" y="646545"/>
                  <a:pt x="850705" y="646545"/>
                </a:cubicBezTo>
                <a:cubicBezTo>
                  <a:pt x="1247994" y="646545"/>
                  <a:pt x="1157711" y="656787"/>
                  <a:pt x="1358705" y="628072"/>
                </a:cubicBezTo>
                <a:cubicBezTo>
                  <a:pt x="1423668" y="606418"/>
                  <a:pt x="1345796" y="630224"/>
                  <a:pt x="1469541" y="609600"/>
                </a:cubicBezTo>
                <a:cubicBezTo>
                  <a:pt x="1479145" y="607999"/>
                  <a:pt x="1487805" y="602724"/>
                  <a:pt x="1497250" y="600363"/>
                </a:cubicBezTo>
                <a:cubicBezTo>
                  <a:pt x="1527667" y="592759"/>
                  <a:pt x="1568660" y="587380"/>
                  <a:pt x="1598850" y="581891"/>
                </a:cubicBezTo>
                <a:cubicBezTo>
                  <a:pt x="1614296" y="579083"/>
                  <a:pt x="1629707" y="576060"/>
                  <a:pt x="1645032" y="572654"/>
                </a:cubicBezTo>
                <a:cubicBezTo>
                  <a:pt x="1657424" y="569900"/>
                  <a:pt x="1669361" y="564820"/>
                  <a:pt x="1681978" y="563418"/>
                </a:cubicBezTo>
                <a:cubicBezTo>
                  <a:pt x="1697278" y="561718"/>
                  <a:pt x="1788196" y="583431"/>
                  <a:pt x="1755869" y="554182"/>
                </a:cubicBez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8D6D5809-F693-4F95-8723-0161993C2F7B}"/>
              </a:ext>
            </a:extLst>
          </p:cNvPr>
          <p:cNvSpPr txBox="1"/>
          <p:nvPr/>
        </p:nvSpPr>
        <p:spPr>
          <a:xfrm>
            <a:off x="1213013" y="5772420"/>
            <a:ext cx="22554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Oppervlakte : 160 m²</a:t>
            </a:r>
          </a:p>
          <a:p>
            <a:r>
              <a:rPr lang="nl-BE" dirty="0"/>
              <a:t>Plantvakken : 3</a:t>
            </a:r>
          </a:p>
        </p:txBody>
      </p:sp>
    </p:spTree>
    <p:extLst>
      <p:ext uri="{BB962C8B-B14F-4D97-AF65-F5344CB8AC3E}">
        <p14:creationId xmlns:p14="http://schemas.microsoft.com/office/powerpoint/2010/main" val="2596021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667000" y="44624"/>
            <a:ext cx="6750496" cy="167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BE" sz="1800" dirty="0">
                <a:solidFill>
                  <a:srgbClr val="A53121"/>
                </a:solidFill>
                <a:latin typeface="Verdana" pitchFamily="1" charset="0"/>
              </a:rPr>
              <a:t>5. ENGELENDALELAAN – MAALSESTEENWEG    	vluchtheuvel</a:t>
            </a:r>
            <a:br>
              <a:rPr lang="en-US" sz="1800" dirty="0">
                <a:solidFill>
                  <a:srgbClr val="A53121"/>
                </a:solidFill>
                <a:latin typeface="Verdana" pitchFamily="1" charset="0"/>
              </a:rPr>
            </a:b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    </a:t>
            </a:r>
            <a:r>
              <a:rPr lang="en-US" sz="1800" dirty="0" err="1">
                <a:solidFill>
                  <a:srgbClr val="8AA1B5"/>
                </a:solidFill>
                <a:latin typeface="Verdana" pitchFamily="1" charset="0"/>
              </a:rPr>
              <a:t>Assebroek</a:t>
            </a:r>
            <a:endParaRPr lang="en-US" sz="1200" dirty="0"/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667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D67C26B2-886B-409B-AF00-331462D0AD77}"/>
              </a:ext>
            </a:extLst>
          </p:cNvPr>
          <p:cNvSpPr txBox="1"/>
          <p:nvPr/>
        </p:nvSpPr>
        <p:spPr>
          <a:xfrm>
            <a:off x="7576935" y="1910933"/>
            <a:ext cx="205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Plantvakken: 1</a:t>
            </a:r>
          </a:p>
          <a:p>
            <a:r>
              <a:rPr lang="nl-BE" dirty="0"/>
              <a:t>Oppervlakte : 20 m²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024A531F-635B-4B15-935B-52C7DB43A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286" y="1716088"/>
            <a:ext cx="6638925" cy="4686300"/>
          </a:xfrm>
          <a:prstGeom prst="rect">
            <a:avLst/>
          </a:prstGeom>
        </p:spPr>
      </p:pic>
      <p:sp>
        <p:nvSpPr>
          <p:cNvPr id="10" name="Ster: 5 punten 9">
            <a:extLst>
              <a:ext uri="{FF2B5EF4-FFF2-40B4-BE49-F238E27FC236}">
                <a16:creationId xmlns:a16="http://schemas.microsoft.com/office/drawing/2014/main" id="{CE93A334-E3EE-4CED-9DDA-8BBC7F490357}"/>
              </a:ext>
            </a:extLst>
          </p:cNvPr>
          <p:cNvSpPr/>
          <p:nvPr/>
        </p:nvSpPr>
        <p:spPr>
          <a:xfrm>
            <a:off x="2662847" y="2557264"/>
            <a:ext cx="432048" cy="432048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53260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6D95D814-771E-4BC0-8FC8-CAFCAAD6A731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0" y="44624"/>
            <a:ext cx="6750496" cy="167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BE" sz="1800" dirty="0">
                <a:solidFill>
                  <a:srgbClr val="A53121"/>
                </a:solidFill>
                <a:latin typeface="Verdana" pitchFamily="1" charset="0"/>
              </a:rPr>
              <a:t>5. ENGELENDALELAAN – MAALSESTEENWEG    	vluchtheuvel</a:t>
            </a:r>
            <a:br>
              <a:rPr lang="en-US" sz="1800" dirty="0">
                <a:solidFill>
                  <a:srgbClr val="A53121"/>
                </a:solidFill>
                <a:latin typeface="Verdana" pitchFamily="1" charset="0"/>
              </a:rPr>
            </a:b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    </a:t>
            </a:r>
            <a:r>
              <a:rPr lang="en-US" sz="1800" dirty="0" err="1">
                <a:solidFill>
                  <a:srgbClr val="8AA1B5"/>
                </a:solidFill>
                <a:latin typeface="Verdana" pitchFamily="1" charset="0"/>
              </a:rPr>
              <a:t>Assebroek</a:t>
            </a:r>
            <a:endParaRPr lang="en-US" sz="1200" dirty="0"/>
          </a:p>
        </p:txBody>
      </p:sp>
      <p:pic>
        <p:nvPicPr>
          <p:cNvPr id="6" name="Picture 4" descr="StadBrugge_RGB_NL">
            <a:extLst>
              <a:ext uri="{FF2B5EF4-FFF2-40B4-BE49-F238E27FC236}">
                <a16:creationId xmlns:a16="http://schemas.microsoft.com/office/drawing/2014/main" id="{3A32BDFE-BB0C-4EC5-A581-864CC48DA7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B8DC6BAD-F7D1-4FB0-9AE2-4215E77DC1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9A89D78-CA1E-44AD-8438-991CBD5F5BA8}"/>
              </a:ext>
            </a:extLst>
          </p:cNvPr>
          <p:cNvSpPr txBox="1"/>
          <p:nvPr/>
        </p:nvSpPr>
        <p:spPr>
          <a:xfrm>
            <a:off x="8157625" y="1116994"/>
            <a:ext cx="1332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/>
              <a:t>VOOR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8D87752-DFEF-45A6-85BF-629F9DA457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81"/>
          <a:stretch/>
        </p:blipFill>
        <p:spPr>
          <a:xfrm>
            <a:off x="668334" y="1716088"/>
            <a:ext cx="6660930" cy="4777937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648F6292-B73C-4AE9-B89A-6AB6A8B22370}"/>
              </a:ext>
            </a:extLst>
          </p:cNvPr>
          <p:cNvSpPr txBox="1"/>
          <p:nvPr/>
        </p:nvSpPr>
        <p:spPr>
          <a:xfrm>
            <a:off x="7545288" y="5661248"/>
            <a:ext cx="205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Plantvakken: 1</a:t>
            </a:r>
          </a:p>
          <a:p>
            <a:r>
              <a:rPr lang="nl-BE" dirty="0"/>
              <a:t>Oppervlakte : 20 m²</a:t>
            </a:r>
          </a:p>
        </p:txBody>
      </p:sp>
    </p:spTree>
    <p:extLst>
      <p:ext uri="{BB962C8B-B14F-4D97-AF65-F5344CB8AC3E}">
        <p14:creationId xmlns:p14="http://schemas.microsoft.com/office/powerpoint/2010/main" val="3236417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0E5F2DC7-F69A-4216-88BB-83022A63B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17</a:t>
            </a:fld>
            <a:endParaRPr lang="nl-BE"/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0A3F8D1-DCA1-4B0E-97D8-8D0EA7D7ABC3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0" y="44624"/>
            <a:ext cx="6750496" cy="167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BE" sz="1800" dirty="0">
                <a:solidFill>
                  <a:srgbClr val="A53121"/>
                </a:solidFill>
                <a:latin typeface="Verdana" pitchFamily="1" charset="0"/>
              </a:rPr>
              <a:t>5. ENGELENDALELAAN – MAALSESTEENWEG    	vluchtheuvel</a:t>
            </a:r>
            <a:br>
              <a:rPr lang="en-US" sz="1800" dirty="0">
                <a:solidFill>
                  <a:srgbClr val="A53121"/>
                </a:solidFill>
                <a:latin typeface="Verdana" pitchFamily="1" charset="0"/>
              </a:rPr>
            </a:b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    </a:t>
            </a:r>
            <a:r>
              <a:rPr lang="en-US" sz="1800" dirty="0" err="1">
                <a:solidFill>
                  <a:srgbClr val="8AA1B5"/>
                </a:solidFill>
                <a:latin typeface="Verdana" pitchFamily="1" charset="0"/>
              </a:rPr>
              <a:t>Assebroek</a:t>
            </a:r>
            <a:endParaRPr lang="en-US" sz="1200" dirty="0"/>
          </a:p>
        </p:txBody>
      </p:sp>
      <p:pic>
        <p:nvPicPr>
          <p:cNvPr id="7" name="Picture 4" descr="StadBrugge_RGB_NL">
            <a:extLst>
              <a:ext uri="{FF2B5EF4-FFF2-40B4-BE49-F238E27FC236}">
                <a16:creationId xmlns:a16="http://schemas.microsoft.com/office/drawing/2014/main" id="{9723016C-58BA-4CA4-B1FF-290C6FF589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Line 5">
            <a:extLst>
              <a:ext uri="{FF2B5EF4-FFF2-40B4-BE49-F238E27FC236}">
                <a16:creationId xmlns:a16="http://schemas.microsoft.com/office/drawing/2014/main" id="{CA5D58FA-9540-493B-90C5-6AF08DB7D0CC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8E27E629-06AF-457A-83C6-12188AFFB34E}"/>
              </a:ext>
            </a:extLst>
          </p:cNvPr>
          <p:cNvSpPr txBox="1"/>
          <p:nvPr/>
        </p:nvSpPr>
        <p:spPr>
          <a:xfrm>
            <a:off x="8157625" y="1116994"/>
            <a:ext cx="7697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/>
              <a:t>NA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70AEE38E-DE4D-416A-8229-1126795369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219"/>
          <a:stretch/>
        </p:blipFill>
        <p:spPr>
          <a:xfrm>
            <a:off x="668334" y="1716088"/>
            <a:ext cx="6430963" cy="4777937"/>
          </a:xfrm>
          <a:prstGeom prst="rect">
            <a:avLst/>
          </a:prstGeom>
        </p:spPr>
      </p:pic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0D0DECD0-E843-487C-BC55-0201D90ED5EB}"/>
              </a:ext>
            </a:extLst>
          </p:cNvPr>
          <p:cNvSpPr/>
          <p:nvPr/>
        </p:nvSpPr>
        <p:spPr>
          <a:xfrm>
            <a:off x="2140774" y="3491345"/>
            <a:ext cx="2615953" cy="748146"/>
          </a:xfrm>
          <a:custGeom>
            <a:avLst/>
            <a:gdLst>
              <a:gd name="connsiteX0" fmla="*/ 196026 w 2615953"/>
              <a:gd name="connsiteY0" fmla="*/ 369455 h 748146"/>
              <a:gd name="connsiteX1" fmla="*/ 75953 w 2615953"/>
              <a:gd name="connsiteY1" fmla="*/ 397164 h 748146"/>
              <a:gd name="connsiteX2" fmla="*/ 39008 w 2615953"/>
              <a:gd name="connsiteY2" fmla="*/ 452582 h 748146"/>
              <a:gd name="connsiteX3" fmla="*/ 20535 w 2615953"/>
              <a:gd name="connsiteY3" fmla="*/ 480291 h 748146"/>
              <a:gd name="connsiteX4" fmla="*/ 11299 w 2615953"/>
              <a:gd name="connsiteY4" fmla="*/ 591128 h 748146"/>
              <a:gd name="connsiteX5" fmla="*/ 66717 w 2615953"/>
              <a:gd name="connsiteY5" fmla="*/ 628073 h 748146"/>
              <a:gd name="connsiteX6" fmla="*/ 122135 w 2615953"/>
              <a:gd name="connsiteY6" fmla="*/ 646546 h 748146"/>
              <a:gd name="connsiteX7" fmla="*/ 149844 w 2615953"/>
              <a:gd name="connsiteY7" fmla="*/ 665019 h 748146"/>
              <a:gd name="connsiteX8" fmla="*/ 177553 w 2615953"/>
              <a:gd name="connsiteY8" fmla="*/ 674255 h 748146"/>
              <a:gd name="connsiteX9" fmla="*/ 251444 w 2615953"/>
              <a:gd name="connsiteY9" fmla="*/ 692728 h 748146"/>
              <a:gd name="connsiteX10" fmla="*/ 297626 w 2615953"/>
              <a:gd name="connsiteY10" fmla="*/ 701964 h 748146"/>
              <a:gd name="connsiteX11" fmla="*/ 325335 w 2615953"/>
              <a:gd name="connsiteY11" fmla="*/ 711200 h 748146"/>
              <a:gd name="connsiteX12" fmla="*/ 463881 w 2615953"/>
              <a:gd name="connsiteY12" fmla="*/ 729673 h 748146"/>
              <a:gd name="connsiteX13" fmla="*/ 676317 w 2615953"/>
              <a:gd name="connsiteY13" fmla="*/ 748146 h 748146"/>
              <a:gd name="connsiteX14" fmla="*/ 1248971 w 2615953"/>
              <a:gd name="connsiteY14" fmla="*/ 738910 h 748146"/>
              <a:gd name="connsiteX15" fmla="*/ 1322862 w 2615953"/>
              <a:gd name="connsiteY15" fmla="*/ 720437 h 748146"/>
              <a:gd name="connsiteX16" fmla="*/ 1359808 w 2615953"/>
              <a:gd name="connsiteY16" fmla="*/ 711200 h 748146"/>
              <a:gd name="connsiteX17" fmla="*/ 1424462 w 2615953"/>
              <a:gd name="connsiteY17" fmla="*/ 701964 h 748146"/>
              <a:gd name="connsiteX18" fmla="*/ 1461408 w 2615953"/>
              <a:gd name="connsiteY18" fmla="*/ 692728 h 748146"/>
              <a:gd name="connsiteX19" fmla="*/ 1553771 w 2615953"/>
              <a:gd name="connsiteY19" fmla="*/ 674255 h 748146"/>
              <a:gd name="connsiteX20" fmla="*/ 1655371 w 2615953"/>
              <a:gd name="connsiteY20" fmla="*/ 646546 h 748146"/>
              <a:gd name="connsiteX21" fmla="*/ 1692317 w 2615953"/>
              <a:gd name="connsiteY21" fmla="*/ 637310 h 748146"/>
              <a:gd name="connsiteX22" fmla="*/ 1720026 w 2615953"/>
              <a:gd name="connsiteY22" fmla="*/ 628073 h 748146"/>
              <a:gd name="connsiteX23" fmla="*/ 1793917 w 2615953"/>
              <a:gd name="connsiteY23" fmla="*/ 609600 h 748146"/>
              <a:gd name="connsiteX24" fmla="*/ 1821626 w 2615953"/>
              <a:gd name="connsiteY24" fmla="*/ 600364 h 748146"/>
              <a:gd name="connsiteX25" fmla="*/ 1895517 w 2615953"/>
              <a:gd name="connsiteY25" fmla="*/ 581891 h 748146"/>
              <a:gd name="connsiteX26" fmla="*/ 1950935 w 2615953"/>
              <a:gd name="connsiteY26" fmla="*/ 563419 h 748146"/>
              <a:gd name="connsiteX27" fmla="*/ 2052535 w 2615953"/>
              <a:gd name="connsiteY27" fmla="*/ 535710 h 748146"/>
              <a:gd name="connsiteX28" fmla="*/ 2080244 w 2615953"/>
              <a:gd name="connsiteY28" fmla="*/ 526473 h 748146"/>
              <a:gd name="connsiteX29" fmla="*/ 2107953 w 2615953"/>
              <a:gd name="connsiteY29" fmla="*/ 517237 h 748146"/>
              <a:gd name="connsiteX30" fmla="*/ 2135662 w 2615953"/>
              <a:gd name="connsiteY30" fmla="*/ 498764 h 748146"/>
              <a:gd name="connsiteX31" fmla="*/ 2163371 w 2615953"/>
              <a:gd name="connsiteY31" fmla="*/ 489528 h 748146"/>
              <a:gd name="connsiteX32" fmla="*/ 2246499 w 2615953"/>
              <a:gd name="connsiteY32" fmla="*/ 443346 h 748146"/>
              <a:gd name="connsiteX33" fmla="*/ 2274208 w 2615953"/>
              <a:gd name="connsiteY33" fmla="*/ 424873 h 748146"/>
              <a:gd name="connsiteX34" fmla="*/ 2329626 w 2615953"/>
              <a:gd name="connsiteY34" fmla="*/ 406400 h 748146"/>
              <a:gd name="connsiteX35" fmla="*/ 2385044 w 2615953"/>
              <a:gd name="connsiteY35" fmla="*/ 378691 h 748146"/>
              <a:gd name="connsiteX36" fmla="*/ 2403517 w 2615953"/>
              <a:gd name="connsiteY36" fmla="*/ 350982 h 748146"/>
              <a:gd name="connsiteX37" fmla="*/ 2431226 w 2615953"/>
              <a:gd name="connsiteY37" fmla="*/ 341746 h 748146"/>
              <a:gd name="connsiteX38" fmla="*/ 2486644 w 2615953"/>
              <a:gd name="connsiteY38" fmla="*/ 304800 h 748146"/>
              <a:gd name="connsiteX39" fmla="*/ 2514353 w 2615953"/>
              <a:gd name="connsiteY39" fmla="*/ 286328 h 748146"/>
              <a:gd name="connsiteX40" fmla="*/ 2542062 w 2615953"/>
              <a:gd name="connsiteY40" fmla="*/ 267855 h 748146"/>
              <a:gd name="connsiteX41" fmla="*/ 2560535 w 2615953"/>
              <a:gd name="connsiteY41" fmla="*/ 240146 h 748146"/>
              <a:gd name="connsiteX42" fmla="*/ 2588244 w 2615953"/>
              <a:gd name="connsiteY42" fmla="*/ 221673 h 748146"/>
              <a:gd name="connsiteX43" fmla="*/ 2606717 w 2615953"/>
              <a:gd name="connsiteY43" fmla="*/ 166255 h 748146"/>
              <a:gd name="connsiteX44" fmla="*/ 2615953 w 2615953"/>
              <a:gd name="connsiteY44" fmla="*/ 138546 h 748146"/>
              <a:gd name="connsiteX45" fmla="*/ 2606717 w 2615953"/>
              <a:gd name="connsiteY45" fmla="*/ 101600 h 748146"/>
              <a:gd name="connsiteX46" fmla="*/ 2532826 w 2615953"/>
              <a:gd name="connsiteY46" fmla="*/ 36946 h 748146"/>
              <a:gd name="connsiteX47" fmla="*/ 2505117 w 2615953"/>
              <a:gd name="connsiteY47" fmla="*/ 18473 h 748146"/>
              <a:gd name="connsiteX48" fmla="*/ 2449699 w 2615953"/>
              <a:gd name="connsiteY48" fmla="*/ 0 h 748146"/>
              <a:gd name="connsiteX49" fmla="*/ 1997117 w 2615953"/>
              <a:gd name="connsiteY49" fmla="*/ 9237 h 748146"/>
              <a:gd name="connsiteX50" fmla="*/ 1849335 w 2615953"/>
              <a:gd name="connsiteY50" fmla="*/ 36946 h 748146"/>
              <a:gd name="connsiteX51" fmla="*/ 1812390 w 2615953"/>
              <a:gd name="connsiteY51" fmla="*/ 46182 h 748146"/>
              <a:gd name="connsiteX52" fmla="*/ 1775444 w 2615953"/>
              <a:gd name="connsiteY52" fmla="*/ 55419 h 748146"/>
              <a:gd name="connsiteX53" fmla="*/ 1683081 w 2615953"/>
              <a:gd name="connsiteY53" fmla="*/ 73891 h 748146"/>
              <a:gd name="connsiteX54" fmla="*/ 1655371 w 2615953"/>
              <a:gd name="connsiteY54" fmla="*/ 83128 h 748146"/>
              <a:gd name="connsiteX55" fmla="*/ 1507590 w 2615953"/>
              <a:gd name="connsiteY55" fmla="*/ 101600 h 748146"/>
              <a:gd name="connsiteX56" fmla="*/ 1378281 w 2615953"/>
              <a:gd name="connsiteY56" fmla="*/ 120073 h 748146"/>
              <a:gd name="connsiteX57" fmla="*/ 1295153 w 2615953"/>
              <a:gd name="connsiteY57" fmla="*/ 138546 h 748146"/>
              <a:gd name="connsiteX58" fmla="*/ 1267444 w 2615953"/>
              <a:gd name="connsiteY58" fmla="*/ 147782 h 748146"/>
              <a:gd name="connsiteX59" fmla="*/ 1036535 w 2615953"/>
              <a:gd name="connsiteY59" fmla="*/ 166255 h 748146"/>
              <a:gd name="connsiteX60" fmla="*/ 971881 w 2615953"/>
              <a:gd name="connsiteY60" fmla="*/ 175491 h 748146"/>
              <a:gd name="connsiteX61" fmla="*/ 759444 w 2615953"/>
              <a:gd name="connsiteY61" fmla="*/ 193964 h 748146"/>
              <a:gd name="connsiteX62" fmla="*/ 676317 w 2615953"/>
              <a:gd name="connsiteY62" fmla="*/ 212437 h 748146"/>
              <a:gd name="connsiteX63" fmla="*/ 602426 w 2615953"/>
              <a:gd name="connsiteY63" fmla="*/ 230910 h 748146"/>
              <a:gd name="connsiteX64" fmla="*/ 547008 w 2615953"/>
              <a:gd name="connsiteY64" fmla="*/ 249382 h 748146"/>
              <a:gd name="connsiteX65" fmla="*/ 519299 w 2615953"/>
              <a:gd name="connsiteY65" fmla="*/ 258619 h 748146"/>
              <a:gd name="connsiteX66" fmla="*/ 463881 w 2615953"/>
              <a:gd name="connsiteY66" fmla="*/ 286328 h 748146"/>
              <a:gd name="connsiteX67" fmla="*/ 371517 w 2615953"/>
              <a:gd name="connsiteY67" fmla="*/ 323273 h 748146"/>
              <a:gd name="connsiteX68" fmla="*/ 306862 w 2615953"/>
              <a:gd name="connsiteY68" fmla="*/ 341746 h 748146"/>
              <a:gd name="connsiteX69" fmla="*/ 279153 w 2615953"/>
              <a:gd name="connsiteY69" fmla="*/ 350982 h 748146"/>
              <a:gd name="connsiteX70" fmla="*/ 196026 w 2615953"/>
              <a:gd name="connsiteY70" fmla="*/ 369455 h 748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2615953" h="748146">
                <a:moveTo>
                  <a:pt x="196026" y="369455"/>
                </a:moveTo>
                <a:cubicBezTo>
                  <a:pt x="162159" y="377152"/>
                  <a:pt x="104999" y="363968"/>
                  <a:pt x="75953" y="397164"/>
                </a:cubicBezTo>
                <a:cubicBezTo>
                  <a:pt x="61333" y="413872"/>
                  <a:pt x="51323" y="434109"/>
                  <a:pt x="39008" y="452582"/>
                </a:cubicBezTo>
                <a:lnTo>
                  <a:pt x="20535" y="480291"/>
                </a:lnTo>
                <a:cubicBezTo>
                  <a:pt x="9489" y="513429"/>
                  <a:pt x="-13978" y="555018"/>
                  <a:pt x="11299" y="591128"/>
                </a:cubicBezTo>
                <a:cubicBezTo>
                  <a:pt x="24031" y="609316"/>
                  <a:pt x="45655" y="621052"/>
                  <a:pt x="66717" y="628073"/>
                </a:cubicBezTo>
                <a:lnTo>
                  <a:pt x="122135" y="646546"/>
                </a:lnTo>
                <a:cubicBezTo>
                  <a:pt x="131371" y="652704"/>
                  <a:pt x="139915" y="660055"/>
                  <a:pt x="149844" y="665019"/>
                </a:cubicBezTo>
                <a:cubicBezTo>
                  <a:pt x="158552" y="669373"/>
                  <a:pt x="168160" y="671693"/>
                  <a:pt x="177553" y="674255"/>
                </a:cubicBezTo>
                <a:cubicBezTo>
                  <a:pt x="202047" y="680935"/>
                  <a:pt x="226549" y="687749"/>
                  <a:pt x="251444" y="692728"/>
                </a:cubicBezTo>
                <a:cubicBezTo>
                  <a:pt x="266838" y="695807"/>
                  <a:pt x="282396" y="698157"/>
                  <a:pt x="297626" y="701964"/>
                </a:cubicBezTo>
                <a:cubicBezTo>
                  <a:pt x="307071" y="704325"/>
                  <a:pt x="315788" y="709291"/>
                  <a:pt x="325335" y="711200"/>
                </a:cubicBezTo>
                <a:cubicBezTo>
                  <a:pt x="348569" y="715847"/>
                  <a:pt x="443631" y="726973"/>
                  <a:pt x="463881" y="729673"/>
                </a:cubicBezTo>
                <a:cubicBezTo>
                  <a:pt x="592671" y="746845"/>
                  <a:pt x="472176" y="735388"/>
                  <a:pt x="676317" y="748146"/>
                </a:cubicBezTo>
                <a:lnTo>
                  <a:pt x="1248971" y="738910"/>
                </a:lnTo>
                <a:cubicBezTo>
                  <a:pt x="1280419" y="737971"/>
                  <a:pt x="1295318" y="728307"/>
                  <a:pt x="1322862" y="720437"/>
                </a:cubicBezTo>
                <a:cubicBezTo>
                  <a:pt x="1335068" y="716950"/>
                  <a:pt x="1347318" y="713471"/>
                  <a:pt x="1359808" y="711200"/>
                </a:cubicBezTo>
                <a:cubicBezTo>
                  <a:pt x="1381227" y="707306"/>
                  <a:pt x="1403043" y="705858"/>
                  <a:pt x="1424462" y="701964"/>
                </a:cubicBezTo>
                <a:cubicBezTo>
                  <a:pt x="1436952" y="699693"/>
                  <a:pt x="1448995" y="695388"/>
                  <a:pt x="1461408" y="692728"/>
                </a:cubicBezTo>
                <a:cubicBezTo>
                  <a:pt x="1492108" y="686149"/>
                  <a:pt x="1523985" y="684183"/>
                  <a:pt x="1553771" y="674255"/>
                </a:cubicBezTo>
                <a:cubicBezTo>
                  <a:pt x="1605564" y="656992"/>
                  <a:pt x="1572042" y="667378"/>
                  <a:pt x="1655371" y="646546"/>
                </a:cubicBezTo>
                <a:cubicBezTo>
                  <a:pt x="1667686" y="643467"/>
                  <a:pt x="1680274" y="641325"/>
                  <a:pt x="1692317" y="637310"/>
                </a:cubicBezTo>
                <a:cubicBezTo>
                  <a:pt x="1701553" y="634231"/>
                  <a:pt x="1710633" y="630635"/>
                  <a:pt x="1720026" y="628073"/>
                </a:cubicBezTo>
                <a:cubicBezTo>
                  <a:pt x="1744520" y="621393"/>
                  <a:pt x="1769831" y="617628"/>
                  <a:pt x="1793917" y="609600"/>
                </a:cubicBezTo>
                <a:cubicBezTo>
                  <a:pt x="1803153" y="606521"/>
                  <a:pt x="1812233" y="602926"/>
                  <a:pt x="1821626" y="600364"/>
                </a:cubicBezTo>
                <a:cubicBezTo>
                  <a:pt x="1846120" y="593684"/>
                  <a:pt x="1871431" y="589919"/>
                  <a:pt x="1895517" y="581891"/>
                </a:cubicBezTo>
                <a:cubicBezTo>
                  <a:pt x="1913990" y="575734"/>
                  <a:pt x="1931841" y="567238"/>
                  <a:pt x="1950935" y="563419"/>
                </a:cubicBezTo>
                <a:cubicBezTo>
                  <a:pt x="2016206" y="550364"/>
                  <a:pt x="1982230" y="559145"/>
                  <a:pt x="2052535" y="535710"/>
                </a:cubicBezTo>
                <a:lnTo>
                  <a:pt x="2080244" y="526473"/>
                </a:lnTo>
                <a:lnTo>
                  <a:pt x="2107953" y="517237"/>
                </a:lnTo>
                <a:cubicBezTo>
                  <a:pt x="2117189" y="511079"/>
                  <a:pt x="2125733" y="503728"/>
                  <a:pt x="2135662" y="498764"/>
                </a:cubicBezTo>
                <a:cubicBezTo>
                  <a:pt x="2144370" y="494410"/>
                  <a:pt x="2154860" y="494256"/>
                  <a:pt x="2163371" y="489528"/>
                </a:cubicBezTo>
                <a:cubicBezTo>
                  <a:pt x="2258650" y="436595"/>
                  <a:pt x="2183800" y="464245"/>
                  <a:pt x="2246499" y="443346"/>
                </a:cubicBezTo>
                <a:cubicBezTo>
                  <a:pt x="2255735" y="437188"/>
                  <a:pt x="2264064" y="429382"/>
                  <a:pt x="2274208" y="424873"/>
                </a:cubicBezTo>
                <a:cubicBezTo>
                  <a:pt x="2292002" y="416965"/>
                  <a:pt x="2313424" y="417201"/>
                  <a:pt x="2329626" y="406400"/>
                </a:cubicBezTo>
                <a:cubicBezTo>
                  <a:pt x="2365436" y="382528"/>
                  <a:pt x="2346804" y="391439"/>
                  <a:pt x="2385044" y="378691"/>
                </a:cubicBezTo>
                <a:cubicBezTo>
                  <a:pt x="2391202" y="369455"/>
                  <a:pt x="2394849" y="357917"/>
                  <a:pt x="2403517" y="350982"/>
                </a:cubicBezTo>
                <a:cubicBezTo>
                  <a:pt x="2411120" y="344900"/>
                  <a:pt x="2422715" y="346474"/>
                  <a:pt x="2431226" y="341746"/>
                </a:cubicBezTo>
                <a:cubicBezTo>
                  <a:pt x="2450634" y="330964"/>
                  <a:pt x="2468171" y="317115"/>
                  <a:pt x="2486644" y="304800"/>
                </a:cubicBezTo>
                <a:lnTo>
                  <a:pt x="2514353" y="286328"/>
                </a:lnTo>
                <a:lnTo>
                  <a:pt x="2542062" y="267855"/>
                </a:lnTo>
                <a:cubicBezTo>
                  <a:pt x="2548220" y="258619"/>
                  <a:pt x="2552686" y="247995"/>
                  <a:pt x="2560535" y="240146"/>
                </a:cubicBezTo>
                <a:cubicBezTo>
                  <a:pt x="2568384" y="232297"/>
                  <a:pt x="2582361" y="231086"/>
                  <a:pt x="2588244" y="221673"/>
                </a:cubicBezTo>
                <a:cubicBezTo>
                  <a:pt x="2598564" y="205161"/>
                  <a:pt x="2600559" y="184728"/>
                  <a:pt x="2606717" y="166255"/>
                </a:cubicBezTo>
                <a:lnTo>
                  <a:pt x="2615953" y="138546"/>
                </a:lnTo>
                <a:cubicBezTo>
                  <a:pt x="2612874" y="126231"/>
                  <a:pt x="2611717" y="113268"/>
                  <a:pt x="2606717" y="101600"/>
                </a:cubicBezTo>
                <a:cubicBezTo>
                  <a:pt x="2591323" y="65681"/>
                  <a:pt x="2566691" y="59523"/>
                  <a:pt x="2532826" y="36946"/>
                </a:cubicBezTo>
                <a:cubicBezTo>
                  <a:pt x="2523590" y="30788"/>
                  <a:pt x="2515648" y="21983"/>
                  <a:pt x="2505117" y="18473"/>
                </a:cubicBezTo>
                <a:lnTo>
                  <a:pt x="2449699" y="0"/>
                </a:lnTo>
                <a:lnTo>
                  <a:pt x="1997117" y="9237"/>
                </a:lnTo>
                <a:cubicBezTo>
                  <a:pt x="1939483" y="11259"/>
                  <a:pt x="1904912" y="23052"/>
                  <a:pt x="1849335" y="36946"/>
                </a:cubicBezTo>
                <a:lnTo>
                  <a:pt x="1812390" y="46182"/>
                </a:lnTo>
                <a:cubicBezTo>
                  <a:pt x="1800075" y="49261"/>
                  <a:pt x="1787892" y="52930"/>
                  <a:pt x="1775444" y="55419"/>
                </a:cubicBezTo>
                <a:cubicBezTo>
                  <a:pt x="1744656" y="61576"/>
                  <a:pt x="1712867" y="63962"/>
                  <a:pt x="1683081" y="73891"/>
                </a:cubicBezTo>
                <a:cubicBezTo>
                  <a:pt x="1673844" y="76970"/>
                  <a:pt x="1664988" y="81610"/>
                  <a:pt x="1655371" y="83128"/>
                </a:cubicBezTo>
                <a:cubicBezTo>
                  <a:pt x="1606335" y="90871"/>
                  <a:pt x="1556735" y="94579"/>
                  <a:pt x="1507590" y="101600"/>
                </a:cubicBezTo>
                <a:lnTo>
                  <a:pt x="1378281" y="120073"/>
                </a:lnTo>
                <a:cubicBezTo>
                  <a:pt x="1315906" y="140865"/>
                  <a:pt x="1392679" y="116874"/>
                  <a:pt x="1295153" y="138546"/>
                </a:cubicBezTo>
                <a:cubicBezTo>
                  <a:pt x="1285649" y="140658"/>
                  <a:pt x="1277125" y="146745"/>
                  <a:pt x="1267444" y="147782"/>
                </a:cubicBezTo>
                <a:cubicBezTo>
                  <a:pt x="1190668" y="156008"/>
                  <a:pt x="1112975" y="155335"/>
                  <a:pt x="1036535" y="166255"/>
                </a:cubicBezTo>
                <a:cubicBezTo>
                  <a:pt x="1014984" y="169334"/>
                  <a:pt x="993502" y="172947"/>
                  <a:pt x="971881" y="175491"/>
                </a:cubicBezTo>
                <a:cubicBezTo>
                  <a:pt x="896885" y="184314"/>
                  <a:pt x="836014" y="188074"/>
                  <a:pt x="759444" y="193964"/>
                </a:cubicBezTo>
                <a:cubicBezTo>
                  <a:pt x="644433" y="213132"/>
                  <a:pt x="747781" y="192946"/>
                  <a:pt x="676317" y="212437"/>
                </a:cubicBezTo>
                <a:cubicBezTo>
                  <a:pt x="651823" y="219117"/>
                  <a:pt x="626512" y="222882"/>
                  <a:pt x="602426" y="230910"/>
                </a:cubicBezTo>
                <a:lnTo>
                  <a:pt x="547008" y="249382"/>
                </a:lnTo>
                <a:cubicBezTo>
                  <a:pt x="537772" y="252461"/>
                  <a:pt x="527400" y="253219"/>
                  <a:pt x="519299" y="258619"/>
                </a:cubicBezTo>
                <a:cubicBezTo>
                  <a:pt x="466053" y="294115"/>
                  <a:pt x="517413" y="263386"/>
                  <a:pt x="463881" y="286328"/>
                </a:cubicBezTo>
                <a:cubicBezTo>
                  <a:pt x="368750" y="327098"/>
                  <a:pt x="497653" y="281226"/>
                  <a:pt x="371517" y="323273"/>
                </a:cubicBezTo>
                <a:cubicBezTo>
                  <a:pt x="305084" y="345418"/>
                  <a:pt x="388042" y="318553"/>
                  <a:pt x="306862" y="341746"/>
                </a:cubicBezTo>
                <a:cubicBezTo>
                  <a:pt x="297501" y="344421"/>
                  <a:pt x="288867" y="350334"/>
                  <a:pt x="279153" y="350982"/>
                </a:cubicBezTo>
                <a:cubicBezTo>
                  <a:pt x="242289" y="353439"/>
                  <a:pt x="229893" y="361758"/>
                  <a:pt x="196026" y="369455"/>
                </a:cubicBez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474CB50-A348-4C76-A687-E0BC831D2787}"/>
              </a:ext>
            </a:extLst>
          </p:cNvPr>
          <p:cNvSpPr txBox="1"/>
          <p:nvPr/>
        </p:nvSpPr>
        <p:spPr>
          <a:xfrm>
            <a:off x="7405497" y="5517232"/>
            <a:ext cx="205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Plantvakken: 1</a:t>
            </a:r>
          </a:p>
          <a:p>
            <a:r>
              <a:rPr lang="nl-BE" dirty="0"/>
              <a:t>Oppervlakte : 20 m²</a:t>
            </a:r>
          </a:p>
        </p:txBody>
      </p:sp>
    </p:spTree>
    <p:extLst>
      <p:ext uri="{BB962C8B-B14F-4D97-AF65-F5344CB8AC3E}">
        <p14:creationId xmlns:p14="http://schemas.microsoft.com/office/powerpoint/2010/main" val="1951178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kstvak 36">
            <a:extLst>
              <a:ext uri="{FF2B5EF4-FFF2-40B4-BE49-F238E27FC236}">
                <a16:creationId xmlns:a16="http://schemas.microsoft.com/office/drawing/2014/main" id="{65121A18-5692-4BA3-AB49-5D3CECDCFC2D}"/>
              </a:ext>
            </a:extLst>
          </p:cNvPr>
          <p:cNvSpPr txBox="1"/>
          <p:nvPr/>
        </p:nvSpPr>
        <p:spPr>
          <a:xfrm>
            <a:off x="1047639" y="4372768"/>
            <a:ext cx="3654270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nl-BE" sz="2000" dirty="0" err="1"/>
              <a:t>Sconevelde</a:t>
            </a:r>
            <a:r>
              <a:rPr lang="nl-BE" sz="2000" dirty="0"/>
              <a:t> </a:t>
            </a:r>
          </a:p>
          <a:p>
            <a:pPr marL="342900" indent="-342900">
              <a:buAutoNum type="arabicPeriod"/>
            </a:pPr>
            <a:r>
              <a:rPr lang="nl-BE" sz="2000" dirty="0" err="1"/>
              <a:t>Petegemstraat</a:t>
            </a:r>
            <a:r>
              <a:rPr lang="nl-BE" sz="2000" dirty="0"/>
              <a:t> </a:t>
            </a:r>
          </a:p>
          <a:p>
            <a:pPr marL="342900" indent="-342900">
              <a:buAutoNum type="arabicPeriod"/>
            </a:pPr>
            <a:r>
              <a:rPr lang="nl-BE" sz="2000" dirty="0"/>
              <a:t>Malehoeklaan </a:t>
            </a:r>
          </a:p>
          <a:p>
            <a:pPr marL="342900" indent="-342900">
              <a:buAutoNum type="arabicPeriod"/>
            </a:pPr>
            <a:r>
              <a:rPr lang="nl-BE" sz="2000" dirty="0"/>
              <a:t>A.J. </a:t>
            </a:r>
            <a:r>
              <a:rPr lang="nl-BE" sz="2000" dirty="0" err="1"/>
              <a:t>Witterijckstraat</a:t>
            </a:r>
            <a:r>
              <a:rPr lang="nl-BE" sz="2000" dirty="0"/>
              <a:t> </a:t>
            </a:r>
          </a:p>
          <a:p>
            <a:pPr marL="342900" indent="-342900">
              <a:buAutoNum type="arabicPeriod"/>
            </a:pPr>
            <a:r>
              <a:rPr lang="nl-BE" sz="2000" dirty="0" err="1"/>
              <a:t>Engelendalelaan</a:t>
            </a:r>
            <a:endParaRPr lang="nl-BE" sz="2000" dirty="0"/>
          </a:p>
        </p:txBody>
      </p:sp>
      <p:sp>
        <p:nvSpPr>
          <p:cNvPr id="35" name="Rectangle 10">
            <a:extLst>
              <a:ext uri="{FF2B5EF4-FFF2-40B4-BE49-F238E27FC236}">
                <a16:creationId xmlns:a16="http://schemas.microsoft.com/office/drawing/2014/main" id="{E0FED774-D797-4685-898D-DF7DEAAF92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0513" y="1484785"/>
            <a:ext cx="4017871" cy="1291783"/>
          </a:xfrm>
          <a:prstGeom prst="rect">
            <a:avLst/>
          </a:prstGeom>
          <a:solidFill>
            <a:srgbClr val="A5312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eaLnBrk="1" hangingPunct="1">
              <a:lnSpc>
                <a:spcPct val="90000"/>
              </a:lnSpc>
            </a:pPr>
            <a:endParaRPr lang="nl-BE" sz="4400">
              <a:solidFill>
                <a:schemeClr val="tx2"/>
              </a:solidFill>
            </a:endParaRPr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">
            <a:extLst>
              <a:ext uri="{FF2B5EF4-FFF2-40B4-BE49-F238E27FC236}">
                <a16:creationId xmlns:a16="http://schemas.microsoft.com/office/drawing/2014/main" id="{0306BB32-5C94-48E2-8781-BE994AED18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69523" y="1560984"/>
            <a:ext cx="4162481" cy="1676400"/>
          </a:xfrm>
          <a:solidFill>
            <a:srgbClr val="A53121">
              <a:alpha val="0"/>
            </a:srgbClr>
          </a:solidFill>
        </p:spPr>
        <p:txBody>
          <a:bodyPr/>
          <a:lstStyle/>
          <a:p>
            <a:pPr algn="l">
              <a:lnSpc>
                <a:spcPct val="110000"/>
              </a:lnSpc>
            </a:pP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OVERZICHT 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LOCATIES</a:t>
            </a:r>
            <a:br>
              <a:rPr lang="en-US" sz="2400" dirty="0">
                <a:solidFill>
                  <a:schemeClr val="bg1"/>
                </a:solidFill>
                <a:latin typeface="Verdana" pitchFamily="1" charset="0"/>
              </a:rPr>
            </a:br>
            <a:r>
              <a:rPr lang="en-US" sz="2400" dirty="0">
                <a:solidFill>
                  <a:schemeClr val="bg1"/>
                </a:solidFill>
                <a:latin typeface="Verdana" pitchFamily="1" charset="0"/>
              </a:rPr>
              <a:t>  </a:t>
            </a:r>
            <a:endParaRPr lang="en-US" sz="2000" dirty="0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1ABFA403-0662-4A78-8462-B2EDEC1CA498}"/>
              </a:ext>
            </a:extLst>
          </p:cNvPr>
          <p:cNvSpPr txBox="1"/>
          <p:nvPr/>
        </p:nvSpPr>
        <p:spPr>
          <a:xfrm>
            <a:off x="6681192" y="3414772"/>
            <a:ext cx="249682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endParaRPr lang="nl-BE" sz="1400" dirty="0">
              <a:latin typeface="Verdana" pitchFamily="34" charset="0"/>
            </a:endParaRPr>
          </a:p>
          <a:p>
            <a:r>
              <a:rPr lang="nl-BE" sz="900" b="1" dirty="0">
                <a:latin typeface="Verdana" pitchFamily="34" charset="0"/>
              </a:rPr>
              <a:t> 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4EA64FA-C814-4565-898C-8EBDB6670C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774" y="270300"/>
            <a:ext cx="6732240" cy="38111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6A2F8ADA-5DC8-489D-BD76-463FAD18D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6232" y="3394654"/>
            <a:ext cx="4187288" cy="32084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kstvak 17">
            <a:extLst>
              <a:ext uri="{FF2B5EF4-FFF2-40B4-BE49-F238E27FC236}">
                <a16:creationId xmlns:a16="http://schemas.microsoft.com/office/drawing/2014/main" id="{9C15D0CA-6CC1-49EF-A7D8-48AF56C64553}"/>
              </a:ext>
            </a:extLst>
          </p:cNvPr>
          <p:cNvSpPr txBox="1"/>
          <p:nvPr/>
        </p:nvSpPr>
        <p:spPr>
          <a:xfrm>
            <a:off x="7285411" y="290489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1</a:t>
            </a:r>
          </a:p>
        </p:txBody>
      </p:sp>
      <p:pic>
        <p:nvPicPr>
          <p:cNvPr id="33" name="Afbeelding 32">
            <a:extLst>
              <a:ext uri="{FF2B5EF4-FFF2-40B4-BE49-F238E27FC236}">
                <a16:creationId xmlns:a16="http://schemas.microsoft.com/office/drawing/2014/main" id="{C46D7ADD-BEC8-45FB-AFC3-F4BDCF429A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3211" y="2852936"/>
            <a:ext cx="215482" cy="177750"/>
          </a:xfrm>
          <a:prstGeom prst="rect">
            <a:avLst/>
          </a:prstGeom>
        </p:spPr>
      </p:pic>
      <p:sp>
        <p:nvSpPr>
          <p:cNvPr id="34" name="Tekstvak 33">
            <a:extLst>
              <a:ext uri="{FF2B5EF4-FFF2-40B4-BE49-F238E27FC236}">
                <a16:creationId xmlns:a16="http://schemas.microsoft.com/office/drawing/2014/main" id="{418B7212-57B9-4A8C-82A3-30F272F9DCB1}"/>
              </a:ext>
            </a:extLst>
          </p:cNvPr>
          <p:cNvSpPr txBox="1"/>
          <p:nvPr/>
        </p:nvSpPr>
        <p:spPr>
          <a:xfrm>
            <a:off x="6413590" y="2360932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2</a:t>
            </a:r>
          </a:p>
        </p:txBody>
      </p:sp>
      <p:pic>
        <p:nvPicPr>
          <p:cNvPr id="38" name="Afbeelding 37">
            <a:extLst>
              <a:ext uri="{FF2B5EF4-FFF2-40B4-BE49-F238E27FC236}">
                <a16:creationId xmlns:a16="http://schemas.microsoft.com/office/drawing/2014/main" id="{F0016B8B-5546-44B7-BE04-3FA05CFA0E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160" y="2339284"/>
            <a:ext cx="215482" cy="177750"/>
          </a:xfrm>
          <a:prstGeom prst="rect">
            <a:avLst/>
          </a:prstGeom>
        </p:spPr>
      </p:pic>
      <p:sp>
        <p:nvSpPr>
          <p:cNvPr id="39" name="Tekstvak 38">
            <a:extLst>
              <a:ext uri="{FF2B5EF4-FFF2-40B4-BE49-F238E27FC236}">
                <a16:creationId xmlns:a16="http://schemas.microsoft.com/office/drawing/2014/main" id="{E042E57B-6357-432A-9678-BF5624A19AE6}"/>
              </a:ext>
            </a:extLst>
          </p:cNvPr>
          <p:cNvSpPr txBox="1"/>
          <p:nvPr/>
        </p:nvSpPr>
        <p:spPr>
          <a:xfrm>
            <a:off x="6739851" y="233856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3</a:t>
            </a:r>
          </a:p>
        </p:txBody>
      </p:sp>
      <p:pic>
        <p:nvPicPr>
          <p:cNvPr id="40" name="Afbeelding 39">
            <a:extLst>
              <a:ext uri="{FF2B5EF4-FFF2-40B4-BE49-F238E27FC236}">
                <a16:creationId xmlns:a16="http://schemas.microsoft.com/office/drawing/2014/main" id="{334D4F14-4300-44E9-99A6-727ACBA836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666" y="2338568"/>
            <a:ext cx="215482" cy="177750"/>
          </a:xfrm>
          <a:prstGeom prst="rect">
            <a:avLst/>
          </a:prstGeom>
        </p:spPr>
      </p:pic>
      <p:sp>
        <p:nvSpPr>
          <p:cNvPr id="41" name="Tekstvak 40">
            <a:extLst>
              <a:ext uri="{FF2B5EF4-FFF2-40B4-BE49-F238E27FC236}">
                <a16:creationId xmlns:a16="http://schemas.microsoft.com/office/drawing/2014/main" id="{26784D59-A82D-46FF-8614-DCAB94BEF60B}"/>
              </a:ext>
            </a:extLst>
          </p:cNvPr>
          <p:cNvSpPr txBox="1"/>
          <p:nvPr/>
        </p:nvSpPr>
        <p:spPr>
          <a:xfrm>
            <a:off x="5969023" y="6117157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4</a:t>
            </a:r>
          </a:p>
        </p:txBody>
      </p:sp>
      <p:pic>
        <p:nvPicPr>
          <p:cNvPr id="44" name="Afbeelding 43">
            <a:extLst>
              <a:ext uri="{FF2B5EF4-FFF2-40B4-BE49-F238E27FC236}">
                <a16:creationId xmlns:a16="http://schemas.microsoft.com/office/drawing/2014/main" id="{993A070E-5DED-4C92-991F-27E3B4F222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112" y="6093296"/>
            <a:ext cx="215482" cy="177750"/>
          </a:xfrm>
          <a:prstGeom prst="rect">
            <a:avLst/>
          </a:prstGeom>
        </p:spPr>
      </p:pic>
      <p:sp>
        <p:nvSpPr>
          <p:cNvPr id="45" name="Tekstvak 44">
            <a:extLst>
              <a:ext uri="{FF2B5EF4-FFF2-40B4-BE49-F238E27FC236}">
                <a16:creationId xmlns:a16="http://schemas.microsoft.com/office/drawing/2014/main" id="{FC2B1BC2-5C4B-4568-A847-FD9CB95F4A01}"/>
              </a:ext>
            </a:extLst>
          </p:cNvPr>
          <p:cNvSpPr txBox="1"/>
          <p:nvPr/>
        </p:nvSpPr>
        <p:spPr>
          <a:xfrm>
            <a:off x="8471475" y="3796034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1400" dirty="0"/>
              <a:t>5</a:t>
            </a:r>
          </a:p>
        </p:txBody>
      </p:sp>
      <p:pic>
        <p:nvPicPr>
          <p:cNvPr id="46" name="Afbeelding 45">
            <a:extLst>
              <a:ext uri="{FF2B5EF4-FFF2-40B4-BE49-F238E27FC236}">
                <a16:creationId xmlns:a16="http://schemas.microsoft.com/office/drawing/2014/main" id="{4B05B241-DF43-4BC0-A664-7494596505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384" y="3772173"/>
            <a:ext cx="215482" cy="17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496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667000" y="44624"/>
            <a:ext cx="6750496" cy="167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1. SCONEVELDE </a:t>
            </a:r>
            <a:r>
              <a:rPr lang="en-US" sz="1800" dirty="0" err="1">
                <a:solidFill>
                  <a:srgbClr val="A53121"/>
                </a:solidFill>
                <a:latin typeface="Verdana" pitchFamily="1" charset="0"/>
              </a:rPr>
              <a:t>nieuw</a:t>
            </a: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</a:t>
            </a:r>
            <a:r>
              <a:rPr lang="en-US" sz="1800" dirty="0" err="1">
                <a:solidFill>
                  <a:srgbClr val="A53121"/>
                </a:solidFill>
                <a:latin typeface="Verdana" pitchFamily="1" charset="0"/>
              </a:rPr>
              <a:t>plantvak</a:t>
            </a: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</a:t>
            </a:r>
            <a:r>
              <a:rPr lang="en-US" sz="1800" dirty="0" err="1">
                <a:solidFill>
                  <a:srgbClr val="A53121"/>
                </a:solidFill>
                <a:latin typeface="Verdana" pitchFamily="1" charset="0"/>
              </a:rPr>
              <a:t>inkom</a:t>
            </a: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Bib </a:t>
            </a:r>
            <a:br>
              <a:rPr lang="en-US" sz="1800" dirty="0">
                <a:solidFill>
                  <a:srgbClr val="A53121"/>
                </a:solidFill>
                <a:latin typeface="Verdana" pitchFamily="1" charset="0"/>
              </a:rPr>
            </a:b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    </a:t>
            </a:r>
            <a:r>
              <a:rPr lang="en-US" sz="1800" dirty="0">
                <a:solidFill>
                  <a:srgbClr val="8AA1B5"/>
                </a:solidFill>
                <a:latin typeface="Verdana" pitchFamily="1" charset="0"/>
              </a:rPr>
              <a:t>Sint - </a:t>
            </a:r>
            <a:r>
              <a:rPr lang="en-US" sz="1800" dirty="0" err="1">
                <a:solidFill>
                  <a:srgbClr val="8AA1B5"/>
                </a:solidFill>
                <a:latin typeface="Verdana" pitchFamily="1" charset="0"/>
              </a:rPr>
              <a:t>Kruis</a:t>
            </a:r>
            <a:endParaRPr lang="en-US" sz="1200" dirty="0"/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667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F842318-5134-4829-B045-15947CDA9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479670"/>
            <a:ext cx="7764917" cy="5241319"/>
          </a:xfrm>
          <a:prstGeom prst="rect">
            <a:avLst/>
          </a:prstGeom>
        </p:spPr>
      </p:pic>
      <p:sp>
        <p:nvSpPr>
          <p:cNvPr id="3" name="Ster: 5 punten 2">
            <a:extLst>
              <a:ext uri="{FF2B5EF4-FFF2-40B4-BE49-F238E27FC236}">
                <a16:creationId xmlns:a16="http://schemas.microsoft.com/office/drawing/2014/main" id="{BB7FFB5C-C1D3-4A43-833A-9C1CC5E90255}"/>
              </a:ext>
            </a:extLst>
          </p:cNvPr>
          <p:cNvSpPr/>
          <p:nvPr/>
        </p:nvSpPr>
        <p:spPr>
          <a:xfrm>
            <a:off x="4088904" y="3213224"/>
            <a:ext cx="504056" cy="50405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291969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667000" y="44624"/>
            <a:ext cx="6750496" cy="167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1. SCONEVELDE </a:t>
            </a:r>
            <a:r>
              <a:rPr lang="en-US" sz="1800" dirty="0" err="1">
                <a:solidFill>
                  <a:srgbClr val="A53121"/>
                </a:solidFill>
                <a:latin typeface="Verdana" pitchFamily="1" charset="0"/>
              </a:rPr>
              <a:t>nieuw</a:t>
            </a: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</a:t>
            </a:r>
            <a:r>
              <a:rPr lang="en-US" sz="1800" dirty="0" err="1">
                <a:solidFill>
                  <a:srgbClr val="A53121"/>
                </a:solidFill>
                <a:latin typeface="Verdana" pitchFamily="1" charset="0"/>
              </a:rPr>
              <a:t>plantvak</a:t>
            </a: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</a:t>
            </a:r>
            <a:r>
              <a:rPr lang="en-US" sz="1800" dirty="0" err="1">
                <a:solidFill>
                  <a:srgbClr val="A53121"/>
                </a:solidFill>
                <a:latin typeface="Verdana" pitchFamily="1" charset="0"/>
              </a:rPr>
              <a:t>inkom</a:t>
            </a: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Bib </a:t>
            </a:r>
            <a:br>
              <a:rPr lang="en-US" sz="1800" dirty="0">
                <a:solidFill>
                  <a:srgbClr val="A53121"/>
                </a:solidFill>
                <a:latin typeface="Verdana" pitchFamily="1" charset="0"/>
              </a:rPr>
            </a:b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    </a:t>
            </a:r>
            <a:r>
              <a:rPr lang="en-US" sz="1800" dirty="0">
                <a:solidFill>
                  <a:srgbClr val="8AA1B5"/>
                </a:solidFill>
                <a:latin typeface="Verdana" pitchFamily="1" charset="0"/>
              </a:rPr>
              <a:t>Sint - </a:t>
            </a:r>
            <a:r>
              <a:rPr lang="en-US" sz="1800" dirty="0" err="1">
                <a:solidFill>
                  <a:srgbClr val="8AA1B5"/>
                </a:solidFill>
                <a:latin typeface="Verdana" pitchFamily="1" charset="0"/>
              </a:rPr>
              <a:t>Kruis</a:t>
            </a:r>
            <a:endParaRPr lang="en-US" sz="1200" dirty="0"/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667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18606CD-9232-42A2-96F5-798C4D55446F}"/>
              </a:ext>
            </a:extLst>
          </p:cNvPr>
          <p:cNvSpPr txBox="1"/>
          <p:nvPr/>
        </p:nvSpPr>
        <p:spPr>
          <a:xfrm>
            <a:off x="7583976" y="1716088"/>
            <a:ext cx="211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Plantvakken: 1</a:t>
            </a:r>
          </a:p>
          <a:p>
            <a:r>
              <a:rPr lang="nl-BE" dirty="0"/>
              <a:t>Oppervlakte : 100m²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5FCDDBF-637A-49AE-96BC-474D3E63F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20" y="1742426"/>
            <a:ext cx="6800252" cy="3486753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066A1CF-EB93-4231-BC9D-3B45F4056A1E}"/>
              </a:ext>
            </a:extLst>
          </p:cNvPr>
          <p:cNvCxnSpPr>
            <a:cxnSpLocks/>
          </p:cNvCxnSpPr>
          <p:nvPr/>
        </p:nvCxnSpPr>
        <p:spPr>
          <a:xfrm flipH="1" flipV="1">
            <a:off x="3296816" y="3068960"/>
            <a:ext cx="1872146" cy="21602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10083A06-39F8-466E-BE1E-B08FACCC7684}"/>
              </a:ext>
            </a:extLst>
          </p:cNvPr>
          <p:cNvCxnSpPr>
            <a:cxnSpLocks/>
          </p:cNvCxnSpPr>
          <p:nvPr/>
        </p:nvCxnSpPr>
        <p:spPr>
          <a:xfrm flipV="1">
            <a:off x="3296816" y="2898279"/>
            <a:ext cx="1792203" cy="170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DE0759B7-0A1B-400C-8D69-44E983D8D84A}"/>
              </a:ext>
            </a:extLst>
          </p:cNvPr>
          <p:cNvCxnSpPr>
            <a:cxnSpLocks/>
          </p:cNvCxnSpPr>
          <p:nvPr/>
        </p:nvCxnSpPr>
        <p:spPr>
          <a:xfrm flipH="1" flipV="1">
            <a:off x="5089020" y="2898279"/>
            <a:ext cx="2302752" cy="1394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Tekstvak 22">
            <a:extLst>
              <a:ext uri="{FF2B5EF4-FFF2-40B4-BE49-F238E27FC236}">
                <a16:creationId xmlns:a16="http://schemas.microsoft.com/office/drawing/2014/main" id="{85D52F06-B50F-428A-8B45-1D0D91C7682C}"/>
              </a:ext>
            </a:extLst>
          </p:cNvPr>
          <p:cNvSpPr txBox="1"/>
          <p:nvPr/>
        </p:nvSpPr>
        <p:spPr>
          <a:xfrm>
            <a:off x="496146" y="5373216"/>
            <a:ext cx="1332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/>
              <a:t>VOOR</a:t>
            </a:r>
          </a:p>
        </p:txBody>
      </p:sp>
    </p:spTree>
    <p:extLst>
      <p:ext uri="{BB962C8B-B14F-4D97-AF65-F5344CB8AC3E}">
        <p14:creationId xmlns:p14="http://schemas.microsoft.com/office/powerpoint/2010/main" val="8143838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667000" y="44624"/>
            <a:ext cx="6750496" cy="167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1. SCONEVELDE </a:t>
            </a:r>
            <a:r>
              <a:rPr lang="en-US" sz="1800" dirty="0" err="1">
                <a:solidFill>
                  <a:srgbClr val="A53121"/>
                </a:solidFill>
                <a:latin typeface="Verdana" pitchFamily="1" charset="0"/>
              </a:rPr>
              <a:t>nieuw</a:t>
            </a: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</a:t>
            </a:r>
            <a:r>
              <a:rPr lang="en-US" sz="1800" dirty="0" err="1">
                <a:solidFill>
                  <a:srgbClr val="A53121"/>
                </a:solidFill>
                <a:latin typeface="Verdana" pitchFamily="1" charset="0"/>
              </a:rPr>
              <a:t>plantvak</a:t>
            </a: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</a:t>
            </a:r>
            <a:r>
              <a:rPr lang="en-US" sz="1800" dirty="0" err="1">
                <a:solidFill>
                  <a:srgbClr val="A53121"/>
                </a:solidFill>
                <a:latin typeface="Verdana" pitchFamily="1" charset="0"/>
              </a:rPr>
              <a:t>inkom</a:t>
            </a: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Bib </a:t>
            </a:r>
            <a:br>
              <a:rPr lang="en-US" sz="1800" dirty="0">
                <a:solidFill>
                  <a:srgbClr val="A53121"/>
                </a:solidFill>
                <a:latin typeface="Verdana" pitchFamily="1" charset="0"/>
              </a:rPr>
            </a:b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    </a:t>
            </a:r>
            <a:r>
              <a:rPr lang="en-US" sz="1800" dirty="0">
                <a:solidFill>
                  <a:srgbClr val="8AA1B5"/>
                </a:solidFill>
                <a:latin typeface="Verdana" pitchFamily="1" charset="0"/>
              </a:rPr>
              <a:t>Sint - </a:t>
            </a:r>
            <a:r>
              <a:rPr lang="en-US" sz="1800" dirty="0" err="1">
                <a:solidFill>
                  <a:srgbClr val="8AA1B5"/>
                </a:solidFill>
                <a:latin typeface="Verdana" pitchFamily="1" charset="0"/>
              </a:rPr>
              <a:t>Kruis</a:t>
            </a:r>
            <a:endParaRPr lang="en-US" sz="1200" dirty="0"/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667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818606CD-9232-42A2-96F5-798C4D55446F}"/>
              </a:ext>
            </a:extLst>
          </p:cNvPr>
          <p:cNvSpPr txBox="1"/>
          <p:nvPr/>
        </p:nvSpPr>
        <p:spPr>
          <a:xfrm>
            <a:off x="7583976" y="1716088"/>
            <a:ext cx="21195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Plantvakken: 1</a:t>
            </a:r>
          </a:p>
          <a:p>
            <a:r>
              <a:rPr lang="nl-BE" dirty="0"/>
              <a:t>Oppervlakte : 100m²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5FCDDBF-637A-49AE-96BC-474D3E63F8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520" y="1742426"/>
            <a:ext cx="6800252" cy="3486753"/>
          </a:xfrm>
          <a:prstGeom prst="rect">
            <a:avLst/>
          </a:prstGeom>
        </p:spPr>
      </p:pic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E066A1CF-EB93-4231-BC9D-3B45F4056A1E}"/>
              </a:ext>
            </a:extLst>
          </p:cNvPr>
          <p:cNvCxnSpPr>
            <a:cxnSpLocks/>
          </p:cNvCxnSpPr>
          <p:nvPr/>
        </p:nvCxnSpPr>
        <p:spPr>
          <a:xfrm flipH="1" flipV="1">
            <a:off x="3296816" y="3068960"/>
            <a:ext cx="1872146" cy="216021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Rechte verbindingslijn 11">
            <a:extLst>
              <a:ext uri="{FF2B5EF4-FFF2-40B4-BE49-F238E27FC236}">
                <a16:creationId xmlns:a16="http://schemas.microsoft.com/office/drawing/2014/main" id="{10083A06-39F8-466E-BE1E-B08FACCC7684}"/>
              </a:ext>
            </a:extLst>
          </p:cNvPr>
          <p:cNvCxnSpPr>
            <a:cxnSpLocks/>
          </p:cNvCxnSpPr>
          <p:nvPr/>
        </p:nvCxnSpPr>
        <p:spPr>
          <a:xfrm flipV="1">
            <a:off x="3296816" y="2898279"/>
            <a:ext cx="1792203" cy="1706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Rechte verbindingslijn 15">
            <a:extLst>
              <a:ext uri="{FF2B5EF4-FFF2-40B4-BE49-F238E27FC236}">
                <a16:creationId xmlns:a16="http://schemas.microsoft.com/office/drawing/2014/main" id="{DE0759B7-0A1B-400C-8D69-44E983D8D84A}"/>
              </a:ext>
            </a:extLst>
          </p:cNvPr>
          <p:cNvCxnSpPr>
            <a:cxnSpLocks/>
          </p:cNvCxnSpPr>
          <p:nvPr/>
        </p:nvCxnSpPr>
        <p:spPr>
          <a:xfrm flipH="1" flipV="1">
            <a:off x="5089020" y="2898279"/>
            <a:ext cx="2302752" cy="13948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kstvak 10">
            <a:extLst>
              <a:ext uri="{FF2B5EF4-FFF2-40B4-BE49-F238E27FC236}">
                <a16:creationId xmlns:a16="http://schemas.microsoft.com/office/drawing/2014/main" id="{E1369E1F-7AF5-4C60-B814-2266F358280C}"/>
              </a:ext>
            </a:extLst>
          </p:cNvPr>
          <p:cNvSpPr txBox="1"/>
          <p:nvPr/>
        </p:nvSpPr>
        <p:spPr>
          <a:xfrm>
            <a:off x="496146" y="5373216"/>
            <a:ext cx="716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/>
              <a:t>Na</a:t>
            </a:r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C14C5351-E94C-4E5A-8C79-74E1FAB5B033}"/>
              </a:ext>
            </a:extLst>
          </p:cNvPr>
          <p:cNvSpPr/>
          <p:nvPr/>
        </p:nvSpPr>
        <p:spPr>
          <a:xfrm rot="834266">
            <a:off x="3154834" y="2635437"/>
            <a:ext cx="2613248" cy="1071337"/>
          </a:xfrm>
          <a:custGeom>
            <a:avLst/>
            <a:gdLst>
              <a:gd name="connsiteX0" fmla="*/ 2124364 w 2881746"/>
              <a:gd name="connsiteY0" fmla="*/ 1445 h 1128282"/>
              <a:gd name="connsiteX1" fmla="*/ 2170546 w 2881746"/>
              <a:gd name="connsiteY1" fmla="*/ 10682 h 1128282"/>
              <a:gd name="connsiteX2" fmla="*/ 2225964 w 2881746"/>
              <a:gd name="connsiteY2" fmla="*/ 47627 h 1128282"/>
              <a:gd name="connsiteX3" fmla="*/ 2253673 w 2881746"/>
              <a:gd name="connsiteY3" fmla="*/ 66100 h 1128282"/>
              <a:gd name="connsiteX4" fmla="*/ 2309091 w 2881746"/>
              <a:gd name="connsiteY4" fmla="*/ 84573 h 1128282"/>
              <a:gd name="connsiteX5" fmla="*/ 2336800 w 2881746"/>
              <a:gd name="connsiteY5" fmla="*/ 93809 h 1128282"/>
              <a:gd name="connsiteX6" fmla="*/ 2364509 w 2881746"/>
              <a:gd name="connsiteY6" fmla="*/ 112282 h 1128282"/>
              <a:gd name="connsiteX7" fmla="*/ 2456873 w 2881746"/>
              <a:gd name="connsiteY7" fmla="*/ 139991 h 1128282"/>
              <a:gd name="connsiteX8" fmla="*/ 2512291 w 2881746"/>
              <a:gd name="connsiteY8" fmla="*/ 158464 h 1128282"/>
              <a:gd name="connsiteX9" fmla="*/ 2540000 w 2881746"/>
              <a:gd name="connsiteY9" fmla="*/ 167700 h 1128282"/>
              <a:gd name="connsiteX10" fmla="*/ 2641600 w 2881746"/>
              <a:gd name="connsiteY10" fmla="*/ 232355 h 1128282"/>
              <a:gd name="connsiteX11" fmla="*/ 2669309 w 2881746"/>
              <a:gd name="connsiteY11" fmla="*/ 250827 h 1128282"/>
              <a:gd name="connsiteX12" fmla="*/ 2752437 w 2881746"/>
              <a:gd name="connsiteY12" fmla="*/ 278536 h 1128282"/>
              <a:gd name="connsiteX13" fmla="*/ 2780146 w 2881746"/>
              <a:gd name="connsiteY13" fmla="*/ 287773 h 1128282"/>
              <a:gd name="connsiteX14" fmla="*/ 2881746 w 2881746"/>
              <a:gd name="connsiteY14" fmla="*/ 306245 h 1128282"/>
              <a:gd name="connsiteX15" fmla="*/ 2854037 w 2881746"/>
              <a:gd name="connsiteY15" fmla="*/ 361664 h 1128282"/>
              <a:gd name="connsiteX16" fmla="*/ 2826327 w 2881746"/>
              <a:gd name="connsiteY16" fmla="*/ 380136 h 1128282"/>
              <a:gd name="connsiteX17" fmla="*/ 2780146 w 2881746"/>
              <a:gd name="connsiteY17" fmla="*/ 417082 h 1128282"/>
              <a:gd name="connsiteX18" fmla="*/ 2752437 w 2881746"/>
              <a:gd name="connsiteY18" fmla="*/ 435555 h 1128282"/>
              <a:gd name="connsiteX19" fmla="*/ 2697018 w 2881746"/>
              <a:gd name="connsiteY19" fmla="*/ 454027 h 1128282"/>
              <a:gd name="connsiteX20" fmla="*/ 2669309 w 2881746"/>
              <a:gd name="connsiteY20" fmla="*/ 472500 h 1128282"/>
              <a:gd name="connsiteX21" fmla="*/ 2586182 w 2881746"/>
              <a:gd name="connsiteY21" fmla="*/ 500209 h 1128282"/>
              <a:gd name="connsiteX22" fmla="*/ 2530764 w 2881746"/>
              <a:gd name="connsiteY22" fmla="*/ 518682 h 1128282"/>
              <a:gd name="connsiteX23" fmla="*/ 2429164 w 2881746"/>
              <a:gd name="connsiteY23" fmla="*/ 555627 h 1128282"/>
              <a:gd name="connsiteX24" fmla="*/ 2392218 w 2881746"/>
              <a:gd name="connsiteY24" fmla="*/ 564864 h 1128282"/>
              <a:gd name="connsiteX25" fmla="*/ 2364509 w 2881746"/>
              <a:gd name="connsiteY25" fmla="*/ 574100 h 1128282"/>
              <a:gd name="connsiteX26" fmla="*/ 2299855 w 2881746"/>
              <a:gd name="connsiteY26" fmla="*/ 583336 h 1128282"/>
              <a:gd name="connsiteX27" fmla="*/ 2216727 w 2881746"/>
              <a:gd name="connsiteY27" fmla="*/ 601809 h 1128282"/>
              <a:gd name="connsiteX28" fmla="*/ 2189018 w 2881746"/>
              <a:gd name="connsiteY28" fmla="*/ 611045 h 1128282"/>
              <a:gd name="connsiteX29" fmla="*/ 2142837 w 2881746"/>
              <a:gd name="connsiteY29" fmla="*/ 620282 h 1128282"/>
              <a:gd name="connsiteX30" fmla="*/ 2115127 w 2881746"/>
              <a:gd name="connsiteY30" fmla="*/ 629518 h 1128282"/>
              <a:gd name="connsiteX31" fmla="*/ 1930400 w 2881746"/>
              <a:gd name="connsiteY31" fmla="*/ 657227 h 1128282"/>
              <a:gd name="connsiteX32" fmla="*/ 1838037 w 2881746"/>
              <a:gd name="connsiteY32" fmla="*/ 684936 h 1128282"/>
              <a:gd name="connsiteX33" fmla="*/ 1810327 w 2881746"/>
              <a:gd name="connsiteY33" fmla="*/ 694173 h 1128282"/>
              <a:gd name="connsiteX34" fmla="*/ 1773382 w 2881746"/>
              <a:gd name="connsiteY34" fmla="*/ 712645 h 1128282"/>
              <a:gd name="connsiteX35" fmla="*/ 1717964 w 2881746"/>
              <a:gd name="connsiteY35" fmla="*/ 731118 h 1128282"/>
              <a:gd name="connsiteX36" fmla="*/ 1662546 w 2881746"/>
              <a:gd name="connsiteY36" fmla="*/ 749591 h 1128282"/>
              <a:gd name="connsiteX37" fmla="*/ 1607127 w 2881746"/>
              <a:gd name="connsiteY37" fmla="*/ 768064 h 1128282"/>
              <a:gd name="connsiteX38" fmla="*/ 1579418 w 2881746"/>
              <a:gd name="connsiteY38" fmla="*/ 777300 h 1128282"/>
              <a:gd name="connsiteX39" fmla="*/ 1551709 w 2881746"/>
              <a:gd name="connsiteY39" fmla="*/ 795773 h 1128282"/>
              <a:gd name="connsiteX40" fmla="*/ 1496291 w 2881746"/>
              <a:gd name="connsiteY40" fmla="*/ 814245 h 1128282"/>
              <a:gd name="connsiteX41" fmla="*/ 1440873 w 2881746"/>
              <a:gd name="connsiteY41" fmla="*/ 841955 h 1128282"/>
              <a:gd name="connsiteX42" fmla="*/ 1403927 w 2881746"/>
              <a:gd name="connsiteY42" fmla="*/ 860427 h 1128282"/>
              <a:gd name="connsiteX43" fmla="*/ 1348509 w 2881746"/>
              <a:gd name="connsiteY43" fmla="*/ 878900 h 1128282"/>
              <a:gd name="connsiteX44" fmla="*/ 1320800 w 2881746"/>
              <a:gd name="connsiteY44" fmla="*/ 888136 h 1128282"/>
              <a:gd name="connsiteX45" fmla="*/ 1293091 w 2881746"/>
              <a:gd name="connsiteY45" fmla="*/ 906609 h 1128282"/>
              <a:gd name="connsiteX46" fmla="*/ 1200727 w 2881746"/>
              <a:gd name="connsiteY46" fmla="*/ 934318 h 1128282"/>
              <a:gd name="connsiteX47" fmla="*/ 1145309 w 2881746"/>
              <a:gd name="connsiteY47" fmla="*/ 971264 h 1128282"/>
              <a:gd name="connsiteX48" fmla="*/ 1089891 w 2881746"/>
              <a:gd name="connsiteY48" fmla="*/ 989736 h 1128282"/>
              <a:gd name="connsiteX49" fmla="*/ 1062182 w 2881746"/>
              <a:gd name="connsiteY49" fmla="*/ 998973 h 1128282"/>
              <a:gd name="connsiteX50" fmla="*/ 1034473 w 2881746"/>
              <a:gd name="connsiteY50" fmla="*/ 1017445 h 1128282"/>
              <a:gd name="connsiteX51" fmla="*/ 979055 w 2881746"/>
              <a:gd name="connsiteY51" fmla="*/ 1035918 h 1128282"/>
              <a:gd name="connsiteX52" fmla="*/ 951346 w 2881746"/>
              <a:gd name="connsiteY52" fmla="*/ 1054391 h 1128282"/>
              <a:gd name="connsiteX53" fmla="*/ 886691 w 2881746"/>
              <a:gd name="connsiteY53" fmla="*/ 1082100 h 1128282"/>
              <a:gd name="connsiteX54" fmla="*/ 812800 w 2881746"/>
              <a:gd name="connsiteY54" fmla="*/ 1100573 h 1128282"/>
              <a:gd name="connsiteX55" fmla="*/ 785091 w 2881746"/>
              <a:gd name="connsiteY55" fmla="*/ 1109809 h 1128282"/>
              <a:gd name="connsiteX56" fmla="*/ 674255 w 2881746"/>
              <a:gd name="connsiteY56" fmla="*/ 1128282 h 1128282"/>
              <a:gd name="connsiteX57" fmla="*/ 434109 w 2881746"/>
              <a:gd name="connsiteY57" fmla="*/ 1119045 h 1128282"/>
              <a:gd name="connsiteX58" fmla="*/ 387927 w 2881746"/>
              <a:gd name="connsiteY58" fmla="*/ 1063627 h 1128282"/>
              <a:gd name="connsiteX59" fmla="*/ 360218 w 2881746"/>
              <a:gd name="connsiteY59" fmla="*/ 1035918 h 1128282"/>
              <a:gd name="connsiteX60" fmla="*/ 341746 w 2881746"/>
              <a:gd name="connsiteY60" fmla="*/ 1008209 h 1128282"/>
              <a:gd name="connsiteX61" fmla="*/ 286327 w 2881746"/>
              <a:gd name="connsiteY61" fmla="*/ 962027 h 1128282"/>
              <a:gd name="connsiteX62" fmla="*/ 249382 w 2881746"/>
              <a:gd name="connsiteY62" fmla="*/ 906609 h 1128282"/>
              <a:gd name="connsiteX63" fmla="*/ 230909 w 2881746"/>
              <a:gd name="connsiteY63" fmla="*/ 878900 h 1128282"/>
              <a:gd name="connsiteX64" fmla="*/ 203200 w 2881746"/>
              <a:gd name="connsiteY64" fmla="*/ 860427 h 1128282"/>
              <a:gd name="connsiteX65" fmla="*/ 157018 w 2881746"/>
              <a:gd name="connsiteY65" fmla="*/ 805009 h 1128282"/>
              <a:gd name="connsiteX66" fmla="*/ 129309 w 2881746"/>
              <a:gd name="connsiteY66" fmla="*/ 786536 h 1128282"/>
              <a:gd name="connsiteX67" fmla="*/ 55418 w 2881746"/>
              <a:gd name="connsiteY67" fmla="*/ 703409 h 1128282"/>
              <a:gd name="connsiteX68" fmla="*/ 36946 w 2881746"/>
              <a:gd name="connsiteY68" fmla="*/ 675700 h 1128282"/>
              <a:gd name="connsiteX69" fmla="*/ 9237 w 2881746"/>
              <a:gd name="connsiteY69" fmla="*/ 657227 h 1128282"/>
              <a:gd name="connsiteX70" fmla="*/ 0 w 2881746"/>
              <a:gd name="connsiteY70" fmla="*/ 629518 h 1128282"/>
              <a:gd name="connsiteX71" fmla="*/ 18473 w 2881746"/>
              <a:gd name="connsiteY71" fmla="*/ 555627 h 1128282"/>
              <a:gd name="connsiteX72" fmla="*/ 83127 w 2881746"/>
              <a:gd name="connsiteY72" fmla="*/ 527918 h 1128282"/>
              <a:gd name="connsiteX73" fmla="*/ 110837 w 2881746"/>
              <a:gd name="connsiteY73" fmla="*/ 518682 h 1128282"/>
              <a:gd name="connsiteX74" fmla="*/ 184727 w 2881746"/>
              <a:gd name="connsiteY74" fmla="*/ 500209 h 1128282"/>
              <a:gd name="connsiteX75" fmla="*/ 221673 w 2881746"/>
              <a:gd name="connsiteY75" fmla="*/ 490973 h 1128282"/>
              <a:gd name="connsiteX76" fmla="*/ 277091 w 2881746"/>
              <a:gd name="connsiteY76" fmla="*/ 472500 h 1128282"/>
              <a:gd name="connsiteX77" fmla="*/ 350982 w 2881746"/>
              <a:gd name="connsiteY77" fmla="*/ 435555 h 1128282"/>
              <a:gd name="connsiteX78" fmla="*/ 452582 w 2881746"/>
              <a:gd name="connsiteY78" fmla="*/ 407845 h 1128282"/>
              <a:gd name="connsiteX79" fmla="*/ 591127 w 2881746"/>
              <a:gd name="connsiteY79" fmla="*/ 380136 h 1128282"/>
              <a:gd name="connsiteX80" fmla="*/ 886691 w 2881746"/>
              <a:gd name="connsiteY80" fmla="*/ 370900 h 1128282"/>
              <a:gd name="connsiteX81" fmla="*/ 932873 w 2881746"/>
              <a:gd name="connsiteY81" fmla="*/ 361664 h 1128282"/>
              <a:gd name="connsiteX82" fmla="*/ 960582 w 2881746"/>
              <a:gd name="connsiteY82" fmla="*/ 352427 h 1128282"/>
              <a:gd name="connsiteX83" fmla="*/ 1006764 w 2881746"/>
              <a:gd name="connsiteY83" fmla="*/ 343191 h 1128282"/>
              <a:gd name="connsiteX84" fmla="*/ 1034473 w 2881746"/>
              <a:gd name="connsiteY84" fmla="*/ 333955 h 1128282"/>
              <a:gd name="connsiteX85" fmla="*/ 1071418 w 2881746"/>
              <a:gd name="connsiteY85" fmla="*/ 324718 h 1128282"/>
              <a:gd name="connsiteX86" fmla="*/ 1191491 w 2881746"/>
              <a:gd name="connsiteY86" fmla="*/ 306245 h 1128282"/>
              <a:gd name="connsiteX87" fmla="*/ 1256146 w 2881746"/>
              <a:gd name="connsiteY87" fmla="*/ 297009 h 1128282"/>
              <a:gd name="connsiteX88" fmla="*/ 1320800 w 2881746"/>
              <a:gd name="connsiteY88" fmla="*/ 278536 h 1128282"/>
              <a:gd name="connsiteX89" fmla="*/ 1348509 w 2881746"/>
              <a:gd name="connsiteY89" fmla="*/ 269300 h 1128282"/>
              <a:gd name="connsiteX90" fmla="*/ 1403927 w 2881746"/>
              <a:gd name="connsiteY90" fmla="*/ 260064 h 1128282"/>
              <a:gd name="connsiteX91" fmla="*/ 1459346 w 2881746"/>
              <a:gd name="connsiteY91" fmla="*/ 241591 h 1128282"/>
              <a:gd name="connsiteX92" fmla="*/ 1533237 w 2881746"/>
              <a:gd name="connsiteY92" fmla="*/ 223118 h 1128282"/>
              <a:gd name="connsiteX93" fmla="*/ 1560946 w 2881746"/>
              <a:gd name="connsiteY93" fmla="*/ 204645 h 1128282"/>
              <a:gd name="connsiteX94" fmla="*/ 1653309 w 2881746"/>
              <a:gd name="connsiteY94" fmla="*/ 176936 h 1128282"/>
              <a:gd name="connsiteX95" fmla="*/ 1708727 w 2881746"/>
              <a:gd name="connsiteY95" fmla="*/ 149227 h 1128282"/>
              <a:gd name="connsiteX96" fmla="*/ 1754909 w 2881746"/>
              <a:gd name="connsiteY96" fmla="*/ 139991 h 1128282"/>
              <a:gd name="connsiteX97" fmla="*/ 1810327 w 2881746"/>
              <a:gd name="connsiteY97" fmla="*/ 121518 h 1128282"/>
              <a:gd name="connsiteX98" fmla="*/ 1838037 w 2881746"/>
              <a:gd name="connsiteY98" fmla="*/ 112282 h 1128282"/>
              <a:gd name="connsiteX99" fmla="*/ 1948873 w 2881746"/>
              <a:gd name="connsiteY99" fmla="*/ 93809 h 1128282"/>
              <a:gd name="connsiteX100" fmla="*/ 2041237 w 2881746"/>
              <a:gd name="connsiteY100" fmla="*/ 56864 h 1128282"/>
              <a:gd name="connsiteX101" fmla="*/ 2096655 w 2881746"/>
              <a:gd name="connsiteY101" fmla="*/ 38391 h 1128282"/>
              <a:gd name="connsiteX102" fmla="*/ 2124364 w 2881746"/>
              <a:gd name="connsiteY102" fmla="*/ 1445 h 112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2881746" h="1128282">
                <a:moveTo>
                  <a:pt x="2124364" y="1445"/>
                </a:moveTo>
                <a:cubicBezTo>
                  <a:pt x="2136679" y="-3173"/>
                  <a:pt x="2156254" y="4186"/>
                  <a:pt x="2170546" y="10682"/>
                </a:cubicBezTo>
                <a:cubicBezTo>
                  <a:pt x="2190757" y="19869"/>
                  <a:pt x="2207491" y="35312"/>
                  <a:pt x="2225964" y="47627"/>
                </a:cubicBezTo>
                <a:cubicBezTo>
                  <a:pt x="2235200" y="53785"/>
                  <a:pt x="2243142" y="62590"/>
                  <a:pt x="2253673" y="66100"/>
                </a:cubicBezTo>
                <a:lnTo>
                  <a:pt x="2309091" y="84573"/>
                </a:lnTo>
                <a:lnTo>
                  <a:pt x="2336800" y="93809"/>
                </a:lnTo>
                <a:cubicBezTo>
                  <a:pt x="2346036" y="99967"/>
                  <a:pt x="2354365" y="107773"/>
                  <a:pt x="2364509" y="112282"/>
                </a:cubicBezTo>
                <a:cubicBezTo>
                  <a:pt x="2409732" y="132381"/>
                  <a:pt x="2415534" y="127589"/>
                  <a:pt x="2456873" y="139991"/>
                </a:cubicBezTo>
                <a:cubicBezTo>
                  <a:pt x="2475524" y="145586"/>
                  <a:pt x="2493818" y="152306"/>
                  <a:pt x="2512291" y="158464"/>
                </a:cubicBezTo>
                <a:cubicBezTo>
                  <a:pt x="2521527" y="161543"/>
                  <a:pt x="2531652" y="162691"/>
                  <a:pt x="2540000" y="167700"/>
                </a:cubicBezTo>
                <a:cubicBezTo>
                  <a:pt x="2605230" y="206838"/>
                  <a:pt x="2571232" y="185443"/>
                  <a:pt x="2641600" y="232355"/>
                </a:cubicBezTo>
                <a:cubicBezTo>
                  <a:pt x="2650836" y="238512"/>
                  <a:pt x="2658778" y="247317"/>
                  <a:pt x="2669309" y="250827"/>
                </a:cubicBezTo>
                <a:lnTo>
                  <a:pt x="2752437" y="278536"/>
                </a:lnTo>
                <a:cubicBezTo>
                  <a:pt x="2761673" y="281615"/>
                  <a:pt x="2770508" y="286396"/>
                  <a:pt x="2780146" y="287773"/>
                </a:cubicBezTo>
                <a:cubicBezTo>
                  <a:pt x="2857367" y="298804"/>
                  <a:pt x="2823680" y="291729"/>
                  <a:pt x="2881746" y="306245"/>
                </a:cubicBezTo>
                <a:cubicBezTo>
                  <a:pt x="2874234" y="328779"/>
                  <a:pt x="2871940" y="343761"/>
                  <a:pt x="2854037" y="361664"/>
                </a:cubicBezTo>
                <a:cubicBezTo>
                  <a:pt x="2846187" y="369513"/>
                  <a:pt x="2835564" y="373979"/>
                  <a:pt x="2826327" y="380136"/>
                </a:cubicBezTo>
                <a:cubicBezTo>
                  <a:pt x="2795189" y="426845"/>
                  <a:pt x="2824759" y="394775"/>
                  <a:pt x="2780146" y="417082"/>
                </a:cubicBezTo>
                <a:cubicBezTo>
                  <a:pt x="2770217" y="422047"/>
                  <a:pt x="2762581" y="431047"/>
                  <a:pt x="2752437" y="435555"/>
                </a:cubicBezTo>
                <a:cubicBezTo>
                  <a:pt x="2734643" y="443463"/>
                  <a:pt x="2697018" y="454027"/>
                  <a:pt x="2697018" y="454027"/>
                </a:cubicBezTo>
                <a:cubicBezTo>
                  <a:pt x="2687782" y="460185"/>
                  <a:pt x="2679453" y="467991"/>
                  <a:pt x="2669309" y="472500"/>
                </a:cubicBezTo>
                <a:cubicBezTo>
                  <a:pt x="2669299" y="472505"/>
                  <a:pt x="2600042" y="495589"/>
                  <a:pt x="2586182" y="500209"/>
                </a:cubicBezTo>
                <a:cubicBezTo>
                  <a:pt x="2586177" y="500211"/>
                  <a:pt x="2530768" y="518679"/>
                  <a:pt x="2530764" y="518682"/>
                </a:cubicBezTo>
                <a:cubicBezTo>
                  <a:pt x="2481930" y="551239"/>
                  <a:pt x="2513826" y="534462"/>
                  <a:pt x="2429164" y="555627"/>
                </a:cubicBezTo>
                <a:cubicBezTo>
                  <a:pt x="2416849" y="558706"/>
                  <a:pt x="2404261" y="560850"/>
                  <a:pt x="2392218" y="564864"/>
                </a:cubicBezTo>
                <a:cubicBezTo>
                  <a:pt x="2382982" y="567943"/>
                  <a:pt x="2374056" y="572191"/>
                  <a:pt x="2364509" y="574100"/>
                </a:cubicBezTo>
                <a:cubicBezTo>
                  <a:pt x="2343162" y="578369"/>
                  <a:pt x="2321406" y="580257"/>
                  <a:pt x="2299855" y="583336"/>
                </a:cubicBezTo>
                <a:cubicBezTo>
                  <a:pt x="2237484" y="604128"/>
                  <a:pt x="2314250" y="580138"/>
                  <a:pt x="2216727" y="601809"/>
                </a:cubicBezTo>
                <a:cubicBezTo>
                  <a:pt x="2207223" y="603921"/>
                  <a:pt x="2198463" y="608684"/>
                  <a:pt x="2189018" y="611045"/>
                </a:cubicBezTo>
                <a:cubicBezTo>
                  <a:pt x="2173788" y="614853"/>
                  <a:pt x="2158067" y="616474"/>
                  <a:pt x="2142837" y="620282"/>
                </a:cubicBezTo>
                <a:cubicBezTo>
                  <a:pt x="2133391" y="622643"/>
                  <a:pt x="2124706" y="627776"/>
                  <a:pt x="2115127" y="629518"/>
                </a:cubicBezTo>
                <a:cubicBezTo>
                  <a:pt x="2021175" y="646600"/>
                  <a:pt x="2039912" y="629847"/>
                  <a:pt x="1930400" y="657227"/>
                </a:cubicBezTo>
                <a:cubicBezTo>
                  <a:pt x="1874569" y="671186"/>
                  <a:pt x="1905491" y="662452"/>
                  <a:pt x="1838037" y="684936"/>
                </a:cubicBezTo>
                <a:cubicBezTo>
                  <a:pt x="1828800" y="688015"/>
                  <a:pt x="1819035" y="689819"/>
                  <a:pt x="1810327" y="694173"/>
                </a:cubicBezTo>
                <a:cubicBezTo>
                  <a:pt x="1798012" y="700330"/>
                  <a:pt x="1786166" y="707532"/>
                  <a:pt x="1773382" y="712645"/>
                </a:cubicBezTo>
                <a:cubicBezTo>
                  <a:pt x="1755303" y="719877"/>
                  <a:pt x="1736437" y="724960"/>
                  <a:pt x="1717964" y="731118"/>
                </a:cubicBezTo>
                <a:lnTo>
                  <a:pt x="1662546" y="749591"/>
                </a:lnTo>
                <a:lnTo>
                  <a:pt x="1607127" y="768064"/>
                </a:lnTo>
                <a:lnTo>
                  <a:pt x="1579418" y="777300"/>
                </a:lnTo>
                <a:cubicBezTo>
                  <a:pt x="1570182" y="783458"/>
                  <a:pt x="1561853" y="791265"/>
                  <a:pt x="1551709" y="795773"/>
                </a:cubicBezTo>
                <a:cubicBezTo>
                  <a:pt x="1533915" y="803681"/>
                  <a:pt x="1496291" y="814245"/>
                  <a:pt x="1496291" y="814245"/>
                </a:cubicBezTo>
                <a:cubicBezTo>
                  <a:pt x="1443048" y="849741"/>
                  <a:pt x="1494403" y="819014"/>
                  <a:pt x="1440873" y="841955"/>
                </a:cubicBezTo>
                <a:cubicBezTo>
                  <a:pt x="1428217" y="847379"/>
                  <a:pt x="1416711" y="855313"/>
                  <a:pt x="1403927" y="860427"/>
                </a:cubicBezTo>
                <a:cubicBezTo>
                  <a:pt x="1385848" y="867659"/>
                  <a:pt x="1366982" y="872742"/>
                  <a:pt x="1348509" y="878900"/>
                </a:cubicBezTo>
                <a:lnTo>
                  <a:pt x="1320800" y="888136"/>
                </a:lnTo>
                <a:cubicBezTo>
                  <a:pt x="1311564" y="894294"/>
                  <a:pt x="1303235" y="902100"/>
                  <a:pt x="1293091" y="906609"/>
                </a:cubicBezTo>
                <a:cubicBezTo>
                  <a:pt x="1264176" y="919461"/>
                  <a:pt x="1231435" y="926641"/>
                  <a:pt x="1200727" y="934318"/>
                </a:cubicBezTo>
                <a:cubicBezTo>
                  <a:pt x="1182254" y="946633"/>
                  <a:pt x="1166371" y="964243"/>
                  <a:pt x="1145309" y="971264"/>
                </a:cubicBezTo>
                <a:lnTo>
                  <a:pt x="1089891" y="989736"/>
                </a:lnTo>
                <a:cubicBezTo>
                  <a:pt x="1080655" y="992815"/>
                  <a:pt x="1070283" y="993573"/>
                  <a:pt x="1062182" y="998973"/>
                </a:cubicBezTo>
                <a:cubicBezTo>
                  <a:pt x="1052946" y="1005130"/>
                  <a:pt x="1044617" y="1012937"/>
                  <a:pt x="1034473" y="1017445"/>
                </a:cubicBezTo>
                <a:cubicBezTo>
                  <a:pt x="1016679" y="1025353"/>
                  <a:pt x="979055" y="1035918"/>
                  <a:pt x="979055" y="1035918"/>
                </a:cubicBezTo>
                <a:cubicBezTo>
                  <a:pt x="969819" y="1042076"/>
                  <a:pt x="960984" y="1048883"/>
                  <a:pt x="951346" y="1054391"/>
                </a:cubicBezTo>
                <a:cubicBezTo>
                  <a:pt x="928307" y="1067556"/>
                  <a:pt x="911472" y="1075342"/>
                  <a:pt x="886691" y="1082100"/>
                </a:cubicBezTo>
                <a:cubicBezTo>
                  <a:pt x="862197" y="1088780"/>
                  <a:pt x="836886" y="1092545"/>
                  <a:pt x="812800" y="1100573"/>
                </a:cubicBezTo>
                <a:cubicBezTo>
                  <a:pt x="803564" y="1103652"/>
                  <a:pt x="794536" y="1107448"/>
                  <a:pt x="785091" y="1109809"/>
                </a:cubicBezTo>
                <a:cubicBezTo>
                  <a:pt x="749081" y="1118811"/>
                  <a:pt x="710741" y="1123069"/>
                  <a:pt x="674255" y="1128282"/>
                </a:cubicBezTo>
                <a:cubicBezTo>
                  <a:pt x="594206" y="1125203"/>
                  <a:pt x="513466" y="1129991"/>
                  <a:pt x="434109" y="1119045"/>
                </a:cubicBezTo>
                <a:cubicBezTo>
                  <a:pt x="418865" y="1116942"/>
                  <a:pt x="396381" y="1073772"/>
                  <a:pt x="387927" y="1063627"/>
                </a:cubicBezTo>
                <a:cubicBezTo>
                  <a:pt x="379565" y="1053592"/>
                  <a:pt x="368580" y="1045953"/>
                  <a:pt x="360218" y="1035918"/>
                </a:cubicBezTo>
                <a:cubicBezTo>
                  <a:pt x="353112" y="1027390"/>
                  <a:pt x="349595" y="1016058"/>
                  <a:pt x="341746" y="1008209"/>
                </a:cubicBezTo>
                <a:cubicBezTo>
                  <a:pt x="288380" y="954842"/>
                  <a:pt x="339288" y="1030119"/>
                  <a:pt x="286327" y="962027"/>
                </a:cubicBezTo>
                <a:cubicBezTo>
                  <a:pt x="272697" y="944502"/>
                  <a:pt x="261697" y="925082"/>
                  <a:pt x="249382" y="906609"/>
                </a:cubicBezTo>
                <a:cubicBezTo>
                  <a:pt x="243224" y="897373"/>
                  <a:pt x="240145" y="885058"/>
                  <a:pt x="230909" y="878900"/>
                </a:cubicBezTo>
                <a:lnTo>
                  <a:pt x="203200" y="860427"/>
                </a:lnTo>
                <a:cubicBezTo>
                  <a:pt x="185036" y="833182"/>
                  <a:pt x="183687" y="827233"/>
                  <a:pt x="157018" y="805009"/>
                </a:cubicBezTo>
                <a:cubicBezTo>
                  <a:pt x="148490" y="797902"/>
                  <a:pt x="138545" y="792694"/>
                  <a:pt x="129309" y="786536"/>
                </a:cubicBezTo>
                <a:cubicBezTo>
                  <a:pt x="83825" y="718309"/>
                  <a:pt x="110125" y="744439"/>
                  <a:pt x="55418" y="703409"/>
                </a:cubicBezTo>
                <a:cubicBezTo>
                  <a:pt x="49261" y="694173"/>
                  <a:pt x="44795" y="683549"/>
                  <a:pt x="36946" y="675700"/>
                </a:cubicBezTo>
                <a:cubicBezTo>
                  <a:pt x="29097" y="667850"/>
                  <a:pt x="16172" y="665895"/>
                  <a:pt x="9237" y="657227"/>
                </a:cubicBezTo>
                <a:cubicBezTo>
                  <a:pt x="3155" y="649624"/>
                  <a:pt x="3079" y="638754"/>
                  <a:pt x="0" y="629518"/>
                </a:cubicBezTo>
                <a:cubicBezTo>
                  <a:pt x="6158" y="604888"/>
                  <a:pt x="7119" y="578335"/>
                  <a:pt x="18473" y="555627"/>
                </a:cubicBezTo>
                <a:cubicBezTo>
                  <a:pt x="27846" y="536881"/>
                  <a:pt x="68459" y="532109"/>
                  <a:pt x="83127" y="527918"/>
                </a:cubicBezTo>
                <a:cubicBezTo>
                  <a:pt x="92489" y="525243"/>
                  <a:pt x="101444" y="521244"/>
                  <a:pt x="110837" y="518682"/>
                </a:cubicBezTo>
                <a:cubicBezTo>
                  <a:pt x="135330" y="512002"/>
                  <a:pt x="160097" y="506367"/>
                  <a:pt x="184727" y="500209"/>
                </a:cubicBezTo>
                <a:cubicBezTo>
                  <a:pt x="197042" y="497130"/>
                  <a:pt x="209630" y="494987"/>
                  <a:pt x="221673" y="490973"/>
                </a:cubicBezTo>
                <a:cubicBezTo>
                  <a:pt x="240146" y="484815"/>
                  <a:pt x="259675" y="481208"/>
                  <a:pt x="277091" y="472500"/>
                </a:cubicBezTo>
                <a:cubicBezTo>
                  <a:pt x="301721" y="460185"/>
                  <a:pt x="324858" y="444263"/>
                  <a:pt x="350982" y="435555"/>
                </a:cubicBezTo>
                <a:cubicBezTo>
                  <a:pt x="469861" y="395928"/>
                  <a:pt x="348150" y="433953"/>
                  <a:pt x="452582" y="407845"/>
                </a:cubicBezTo>
                <a:cubicBezTo>
                  <a:pt x="520531" y="390858"/>
                  <a:pt x="452580" y="384465"/>
                  <a:pt x="591127" y="380136"/>
                </a:cubicBezTo>
                <a:lnTo>
                  <a:pt x="886691" y="370900"/>
                </a:lnTo>
                <a:cubicBezTo>
                  <a:pt x="902085" y="367821"/>
                  <a:pt x="917643" y="365472"/>
                  <a:pt x="932873" y="361664"/>
                </a:cubicBezTo>
                <a:cubicBezTo>
                  <a:pt x="942318" y="359303"/>
                  <a:pt x="951137" y="354788"/>
                  <a:pt x="960582" y="352427"/>
                </a:cubicBezTo>
                <a:cubicBezTo>
                  <a:pt x="975812" y="348619"/>
                  <a:pt x="991534" y="346998"/>
                  <a:pt x="1006764" y="343191"/>
                </a:cubicBezTo>
                <a:cubicBezTo>
                  <a:pt x="1016209" y="340830"/>
                  <a:pt x="1025112" y="336630"/>
                  <a:pt x="1034473" y="333955"/>
                </a:cubicBezTo>
                <a:cubicBezTo>
                  <a:pt x="1046679" y="330468"/>
                  <a:pt x="1059026" y="327472"/>
                  <a:pt x="1071418" y="324718"/>
                </a:cubicBezTo>
                <a:cubicBezTo>
                  <a:pt x="1129600" y="311788"/>
                  <a:pt x="1121533" y="315573"/>
                  <a:pt x="1191491" y="306245"/>
                </a:cubicBezTo>
                <a:lnTo>
                  <a:pt x="1256146" y="297009"/>
                </a:lnTo>
                <a:cubicBezTo>
                  <a:pt x="1322583" y="274864"/>
                  <a:pt x="1239617" y="301732"/>
                  <a:pt x="1320800" y="278536"/>
                </a:cubicBezTo>
                <a:cubicBezTo>
                  <a:pt x="1330161" y="275861"/>
                  <a:pt x="1339005" y="271412"/>
                  <a:pt x="1348509" y="269300"/>
                </a:cubicBezTo>
                <a:cubicBezTo>
                  <a:pt x="1366791" y="265238"/>
                  <a:pt x="1385454" y="263143"/>
                  <a:pt x="1403927" y="260064"/>
                </a:cubicBezTo>
                <a:cubicBezTo>
                  <a:pt x="1422400" y="253906"/>
                  <a:pt x="1440252" y="245410"/>
                  <a:pt x="1459346" y="241591"/>
                </a:cubicBezTo>
                <a:cubicBezTo>
                  <a:pt x="1476915" y="238077"/>
                  <a:pt x="1514301" y="232586"/>
                  <a:pt x="1533237" y="223118"/>
                </a:cubicBezTo>
                <a:cubicBezTo>
                  <a:pt x="1543166" y="218154"/>
                  <a:pt x="1550743" y="209018"/>
                  <a:pt x="1560946" y="204645"/>
                </a:cubicBezTo>
                <a:cubicBezTo>
                  <a:pt x="1597094" y="189153"/>
                  <a:pt x="1616048" y="201776"/>
                  <a:pt x="1653309" y="176936"/>
                </a:cubicBezTo>
                <a:cubicBezTo>
                  <a:pt x="1680396" y="158878"/>
                  <a:pt x="1678138" y="156874"/>
                  <a:pt x="1708727" y="149227"/>
                </a:cubicBezTo>
                <a:cubicBezTo>
                  <a:pt x="1723957" y="145419"/>
                  <a:pt x="1739763" y="144122"/>
                  <a:pt x="1754909" y="139991"/>
                </a:cubicBezTo>
                <a:cubicBezTo>
                  <a:pt x="1773695" y="134868"/>
                  <a:pt x="1791854" y="127676"/>
                  <a:pt x="1810327" y="121518"/>
                </a:cubicBezTo>
                <a:cubicBezTo>
                  <a:pt x="1819564" y="118439"/>
                  <a:pt x="1828399" y="113659"/>
                  <a:pt x="1838037" y="112282"/>
                </a:cubicBezTo>
                <a:cubicBezTo>
                  <a:pt x="1865780" y="108318"/>
                  <a:pt x="1919168" y="101910"/>
                  <a:pt x="1948873" y="93809"/>
                </a:cubicBezTo>
                <a:cubicBezTo>
                  <a:pt x="2045134" y="67556"/>
                  <a:pt x="1967230" y="86466"/>
                  <a:pt x="2041237" y="56864"/>
                </a:cubicBezTo>
                <a:cubicBezTo>
                  <a:pt x="2059316" y="49632"/>
                  <a:pt x="2078182" y="44549"/>
                  <a:pt x="2096655" y="38391"/>
                </a:cubicBezTo>
                <a:cubicBezTo>
                  <a:pt x="2127284" y="28181"/>
                  <a:pt x="2112049" y="6063"/>
                  <a:pt x="2124364" y="1445"/>
                </a:cubicBezTo>
                <a:close/>
              </a:path>
            </a:pathLst>
          </a:cu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9ACB00A1-1193-45A0-9314-FED7B74DC810}"/>
              </a:ext>
            </a:extLst>
          </p:cNvPr>
          <p:cNvSpPr/>
          <p:nvPr/>
        </p:nvSpPr>
        <p:spPr>
          <a:xfrm rot="834266">
            <a:off x="3582614" y="3051166"/>
            <a:ext cx="2986927" cy="1293468"/>
          </a:xfrm>
          <a:custGeom>
            <a:avLst/>
            <a:gdLst>
              <a:gd name="connsiteX0" fmla="*/ 2124364 w 2881746"/>
              <a:gd name="connsiteY0" fmla="*/ 1445 h 1128282"/>
              <a:gd name="connsiteX1" fmla="*/ 2170546 w 2881746"/>
              <a:gd name="connsiteY1" fmla="*/ 10682 h 1128282"/>
              <a:gd name="connsiteX2" fmla="*/ 2225964 w 2881746"/>
              <a:gd name="connsiteY2" fmla="*/ 47627 h 1128282"/>
              <a:gd name="connsiteX3" fmla="*/ 2253673 w 2881746"/>
              <a:gd name="connsiteY3" fmla="*/ 66100 h 1128282"/>
              <a:gd name="connsiteX4" fmla="*/ 2309091 w 2881746"/>
              <a:gd name="connsiteY4" fmla="*/ 84573 h 1128282"/>
              <a:gd name="connsiteX5" fmla="*/ 2336800 w 2881746"/>
              <a:gd name="connsiteY5" fmla="*/ 93809 h 1128282"/>
              <a:gd name="connsiteX6" fmla="*/ 2364509 w 2881746"/>
              <a:gd name="connsiteY6" fmla="*/ 112282 h 1128282"/>
              <a:gd name="connsiteX7" fmla="*/ 2456873 w 2881746"/>
              <a:gd name="connsiteY7" fmla="*/ 139991 h 1128282"/>
              <a:gd name="connsiteX8" fmla="*/ 2512291 w 2881746"/>
              <a:gd name="connsiteY8" fmla="*/ 158464 h 1128282"/>
              <a:gd name="connsiteX9" fmla="*/ 2540000 w 2881746"/>
              <a:gd name="connsiteY9" fmla="*/ 167700 h 1128282"/>
              <a:gd name="connsiteX10" fmla="*/ 2641600 w 2881746"/>
              <a:gd name="connsiteY10" fmla="*/ 232355 h 1128282"/>
              <a:gd name="connsiteX11" fmla="*/ 2669309 w 2881746"/>
              <a:gd name="connsiteY11" fmla="*/ 250827 h 1128282"/>
              <a:gd name="connsiteX12" fmla="*/ 2752437 w 2881746"/>
              <a:gd name="connsiteY12" fmla="*/ 278536 h 1128282"/>
              <a:gd name="connsiteX13" fmla="*/ 2780146 w 2881746"/>
              <a:gd name="connsiteY13" fmla="*/ 287773 h 1128282"/>
              <a:gd name="connsiteX14" fmla="*/ 2881746 w 2881746"/>
              <a:gd name="connsiteY14" fmla="*/ 306245 h 1128282"/>
              <a:gd name="connsiteX15" fmla="*/ 2854037 w 2881746"/>
              <a:gd name="connsiteY15" fmla="*/ 361664 h 1128282"/>
              <a:gd name="connsiteX16" fmla="*/ 2826327 w 2881746"/>
              <a:gd name="connsiteY16" fmla="*/ 380136 h 1128282"/>
              <a:gd name="connsiteX17" fmla="*/ 2780146 w 2881746"/>
              <a:gd name="connsiteY17" fmla="*/ 417082 h 1128282"/>
              <a:gd name="connsiteX18" fmla="*/ 2752437 w 2881746"/>
              <a:gd name="connsiteY18" fmla="*/ 435555 h 1128282"/>
              <a:gd name="connsiteX19" fmla="*/ 2697018 w 2881746"/>
              <a:gd name="connsiteY19" fmla="*/ 454027 h 1128282"/>
              <a:gd name="connsiteX20" fmla="*/ 2669309 w 2881746"/>
              <a:gd name="connsiteY20" fmla="*/ 472500 h 1128282"/>
              <a:gd name="connsiteX21" fmla="*/ 2586182 w 2881746"/>
              <a:gd name="connsiteY21" fmla="*/ 500209 h 1128282"/>
              <a:gd name="connsiteX22" fmla="*/ 2530764 w 2881746"/>
              <a:gd name="connsiteY22" fmla="*/ 518682 h 1128282"/>
              <a:gd name="connsiteX23" fmla="*/ 2429164 w 2881746"/>
              <a:gd name="connsiteY23" fmla="*/ 555627 h 1128282"/>
              <a:gd name="connsiteX24" fmla="*/ 2392218 w 2881746"/>
              <a:gd name="connsiteY24" fmla="*/ 564864 h 1128282"/>
              <a:gd name="connsiteX25" fmla="*/ 2364509 w 2881746"/>
              <a:gd name="connsiteY25" fmla="*/ 574100 h 1128282"/>
              <a:gd name="connsiteX26" fmla="*/ 2299855 w 2881746"/>
              <a:gd name="connsiteY26" fmla="*/ 583336 h 1128282"/>
              <a:gd name="connsiteX27" fmla="*/ 2216727 w 2881746"/>
              <a:gd name="connsiteY27" fmla="*/ 601809 h 1128282"/>
              <a:gd name="connsiteX28" fmla="*/ 2189018 w 2881746"/>
              <a:gd name="connsiteY28" fmla="*/ 611045 h 1128282"/>
              <a:gd name="connsiteX29" fmla="*/ 2142837 w 2881746"/>
              <a:gd name="connsiteY29" fmla="*/ 620282 h 1128282"/>
              <a:gd name="connsiteX30" fmla="*/ 2115127 w 2881746"/>
              <a:gd name="connsiteY30" fmla="*/ 629518 h 1128282"/>
              <a:gd name="connsiteX31" fmla="*/ 1930400 w 2881746"/>
              <a:gd name="connsiteY31" fmla="*/ 657227 h 1128282"/>
              <a:gd name="connsiteX32" fmla="*/ 1838037 w 2881746"/>
              <a:gd name="connsiteY32" fmla="*/ 684936 h 1128282"/>
              <a:gd name="connsiteX33" fmla="*/ 1810327 w 2881746"/>
              <a:gd name="connsiteY33" fmla="*/ 694173 h 1128282"/>
              <a:gd name="connsiteX34" fmla="*/ 1773382 w 2881746"/>
              <a:gd name="connsiteY34" fmla="*/ 712645 h 1128282"/>
              <a:gd name="connsiteX35" fmla="*/ 1717964 w 2881746"/>
              <a:gd name="connsiteY35" fmla="*/ 731118 h 1128282"/>
              <a:gd name="connsiteX36" fmla="*/ 1662546 w 2881746"/>
              <a:gd name="connsiteY36" fmla="*/ 749591 h 1128282"/>
              <a:gd name="connsiteX37" fmla="*/ 1607127 w 2881746"/>
              <a:gd name="connsiteY37" fmla="*/ 768064 h 1128282"/>
              <a:gd name="connsiteX38" fmla="*/ 1579418 w 2881746"/>
              <a:gd name="connsiteY38" fmla="*/ 777300 h 1128282"/>
              <a:gd name="connsiteX39" fmla="*/ 1551709 w 2881746"/>
              <a:gd name="connsiteY39" fmla="*/ 795773 h 1128282"/>
              <a:gd name="connsiteX40" fmla="*/ 1496291 w 2881746"/>
              <a:gd name="connsiteY40" fmla="*/ 814245 h 1128282"/>
              <a:gd name="connsiteX41" fmla="*/ 1440873 w 2881746"/>
              <a:gd name="connsiteY41" fmla="*/ 841955 h 1128282"/>
              <a:gd name="connsiteX42" fmla="*/ 1403927 w 2881746"/>
              <a:gd name="connsiteY42" fmla="*/ 860427 h 1128282"/>
              <a:gd name="connsiteX43" fmla="*/ 1348509 w 2881746"/>
              <a:gd name="connsiteY43" fmla="*/ 878900 h 1128282"/>
              <a:gd name="connsiteX44" fmla="*/ 1320800 w 2881746"/>
              <a:gd name="connsiteY44" fmla="*/ 888136 h 1128282"/>
              <a:gd name="connsiteX45" fmla="*/ 1293091 w 2881746"/>
              <a:gd name="connsiteY45" fmla="*/ 906609 h 1128282"/>
              <a:gd name="connsiteX46" fmla="*/ 1200727 w 2881746"/>
              <a:gd name="connsiteY46" fmla="*/ 934318 h 1128282"/>
              <a:gd name="connsiteX47" fmla="*/ 1145309 w 2881746"/>
              <a:gd name="connsiteY47" fmla="*/ 971264 h 1128282"/>
              <a:gd name="connsiteX48" fmla="*/ 1089891 w 2881746"/>
              <a:gd name="connsiteY48" fmla="*/ 989736 h 1128282"/>
              <a:gd name="connsiteX49" fmla="*/ 1062182 w 2881746"/>
              <a:gd name="connsiteY49" fmla="*/ 998973 h 1128282"/>
              <a:gd name="connsiteX50" fmla="*/ 1034473 w 2881746"/>
              <a:gd name="connsiteY50" fmla="*/ 1017445 h 1128282"/>
              <a:gd name="connsiteX51" fmla="*/ 979055 w 2881746"/>
              <a:gd name="connsiteY51" fmla="*/ 1035918 h 1128282"/>
              <a:gd name="connsiteX52" fmla="*/ 951346 w 2881746"/>
              <a:gd name="connsiteY52" fmla="*/ 1054391 h 1128282"/>
              <a:gd name="connsiteX53" fmla="*/ 886691 w 2881746"/>
              <a:gd name="connsiteY53" fmla="*/ 1082100 h 1128282"/>
              <a:gd name="connsiteX54" fmla="*/ 812800 w 2881746"/>
              <a:gd name="connsiteY54" fmla="*/ 1100573 h 1128282"/>
              <a:gd name="connsiteX55" fmla="*/ 785091 w 2881746"/>
              <a:gd name="connsiteY55" fmla="*/ 1109809 h 1128282"/>
              <a:gd name="connsiteX56" fmla="*/ 674255 w 2881746"/>
              <a:gd name="connsiteY56" fmla="*/ 1128282 h 1128282"/>
              <a:gd name="connsiteX57" fmla="*/ 434109 w 2881746"/>
              <a:gd name="connsiteY57" fmla="*/ 1119045 h 1128282"/>
              <a:gd name="connsiteX58" fmla="*/ 387927 w 2881746"/>
              <a:gd name="connsiteY58" fmla="*/ 1063627 h 1128282"/>
              <a:gd name="connsiteX59" fmla="*/ 360218 w 2881746"/>
              <a:gd name="connsiteY59" fmla="*/ 1035918 h 1128282"/>
              <a:gd name="connsiteX60" fmla="*/ 341746 w 2881746"/>
              <a:gd name="connsiteY60" fmla="*/ 1008209 h 1128282"/>
              <a:gd name="connsiteX61" fmla="*/ 286327 w 2881746"/>
              <a:gd name="connsiteY61" fmla="*/ 962027 h 1128282"/>
              <a:gd name="connsiteX62" fmla="*/ 249382 w 2881746"/>
              <a:gd name="connsiteY62" fmla="*/ 906609 h 1128282"/>
              <a:gd name="connsiteX63" fmla="*/ 230909 w 2881746"/>
              <a:gd name="connsiteY63" fmla="*/ 878900 h 1128282"/>
              <a:gd name="connsiteX64" fmla="*/ 203200 w 2881746"/>
              <a:gd name="connsiteY64" fmla="*/ 860427 h 1128282"/>
              <a:gd name="connsiteX65" fmla="*/ 157018 w 2881746"/>
              <a:gd name="connsiteY65" fmla="*/ 805009 h 1128282"/>
              <a:gd name="connsiteX66" fmla="*/ 129309 w 2881746"/>
              <a:gd name="connsiteY66" fmla="*/ 786536 h 1128282"/>
              <a:gd name="connsiteX67" fmla="*/ 55418 w 2881746"/>
              <a:gd name="connsiteY67" fmla="*/ 703409 h 1128282"/>
              <a:gd name="connsiteX68" fmla="*/ 36946 w 2881746"/>
              <a:gd name="connsiteY68" fmla="*/ 675700 h 1128282"/>
              <a:gd name="connsiteX69" fmla="*/ 9237 w 2881746"/>
              <a:gd name="connsiteY69" fmla="*/ 657227 h 1128282"/>
              <a:gd name="connsiteX70" fmla="*/ 0 w 2881746"/>
              <a:gd name="connsiteY70" fmla="*/ 629518 h 1128282"/>
              <a:gd name="connsiteX71" fmla="*/ 18473 w 2881746"/>
              <a:gd name="connsiteY71" fmla="*/ 555627 h 1128282"/>
              <a:gd name="connsiteX72" fmla="*/ 83127 w 2881746"/>
              <a:gd name="connsiteY72" fmla="*/ 527918 h 1128282"/>
              <a:gd name="connsiteX73" fmla="*/ 110837 w 2881746"/>
              <a:gd name="connsiteY73" fmla="*/ 518682 h 1128282"/>
              <a:gd name="connsiteX74" fmla="*/ 184727 w 2881746"/>
              <a:gd name="connsiteY74" fmla="*/ 500209 h 1128282"/>
              <a:gd name="connsiteX75" fmla="*/ 221673 w 2881746"/>
              <a:gd name="connsiteY75" fmla="*/ 490973 h 1128282"/>
              <a:gd name="connsiteX76" fmla="*/ 277091 w 2881746"/>
              <a:gd name="connsiteY76" fmla="*/ 472500 h 1128282"/>
              <a:gd name="connsiteX77" fmla="*/ 350982 w 2881746"/>
              <a:gd name="connsiteY77" fmla="*/ 435555 h 1128282"/>
              <a:gd name="connsiteX78" fmla="*/ 452582 w 2881746"/>
              <a:gd name="connsiteY78" fmla="*/ 407845 h 1128282"/>
              <a:gd name="connsiteX79" fmla="*/ 591127 w 2881746"/>
              <a:gd name="connsiteY79" fmla="*/ 380136 h 1128282"/>
              <a:gd name="connsiteX80" fmla="*/ 886691 w 2881746"/>
              <a:gd name="connsiteY80" fmla="*/ 370900 h 1128282"/>
              <a:gd name="connsiteX81" fmla="*/ 932873 w 2881746"/>
              <a:gd name="connsiteY81" fmla="*/ 361664 h 1128282"/>
              <a:gd name="connsiteX82" fmla="*/ 960582 w 2881746"/>
              <a:gd name="connsiteY82" fmla="*/ 352427 h 1128282"/>
              <a:gd name="connsiteX83" fmla="*/ 1006764 w 2881746"/>
              <a:gd name="connsiteY83" fmla="*/ 343191 h 1128282"/>
              <a:gd name="connsiteX84" fmla="*/ 1034473 w 2881746"/>
              <a:gd name="connsiteY84" fmla="*/ 333955 h 1128282"/>
              <a:gd name="connsiteX85" fmla="*/ 1071418 w 2881746"/>
              <a:gd name="connsiteY85" fmla="*/ 324718 h 1128282"/>
              <a:gd name="connsiteX86" fmla="*/ 1191491 w 2881746"/>
              <a:gd name="connsiteY86" fmla="*/ 306245 h 1128282"/>
              <a:gd name="connsiteX87" fmla="*/ 1256146 w 2881746"/>
              <a:gd name="connsiteY87" fmla="*/ 297009 h 1128282"/>
              <a:gd name="connsiteX88" fmla="*/ 1320800 w 2881746"/>
              <a:gd name="connsiteY88" fmla="*/ 278536 h 1128282"/>
              <a:gd name="connsiteX89" fmla="*/ 1348509 w 2881746"/>
              <a:gd name="connsiteY89" fmla="*/ 269300 h 1128282"/>
              <a:gd name="connsiteX90" fmla="*/ 1403927 w 2881746"/>
              <a:gd name="connsiteY90" fmla="*/ 260064 h 1128282"/>
              <a:gd name="connsiteX91" fmla="*/ 1459346 w 2881746"/>
              <a:gd name="connsiteY91" fmla="*/ 241591 h 1128282"/>
              <a:gd name="connsiteX92" fmla="*/ 1533237 w 2881746"/>
              <a:gd name="connsiteY92" fmla="*/ 223118 h 1128282"/>
              <a:gd name="connsiteX93" fmla="*/ 1560946 w 2881746"/>
              <a:gd name="connsiteY93" fmla="*/ 204645 h 1128282"/>
              <a:gd name="connsiteX94" fmla="*/ 1653309 w 2881746"/>
              <a:gd name="connsiteY94" fmla="*/ 176936 h 1128282"/>
              <a:gd name="connsiteX95" fmla="*/ 1708727 w 2881746"/>
              <a:gd name="connsiteY95" fmla="*/ 149227 h 1128282"/>
              <a:gd name="connsiteX96" fmla="*/ 1754909 w 2881746"/>
              <a:gd name="connsiteY96" fmla="*/ 139991 h 1128282"/>
              <a:gd name="connsiteX97" fmla="*/ 1810327 w 2881746"/>
              <a:gd name="connsiteY97" fmla="*/ 121518 h 1128282"/>
              <a:gd name="connsiteX98" fmla="*/ 1838037 w 2881746"/>
              <a:gd name="connsiteY98" fmla="*/ 112282 h 1128282"/>
              <a:gd name="connsiteX99" fmla="*/ 1948873 w 2881746"/>
              <a:gd name="connsiteY99" fmla="*/ 93809 h 1128282"/>
              <a:gd name="connsiteX100" fmla="*/ 2041237 w 2881746"/>
              <a:gd name="connsiteY100" fmla="*/ 56864 h 1128282"/>
              <a:gd name="connsiteX101" fmla="*/ 2096655 w 2881746"/>
              <a:gd name="connsiteY101" fmla="*/ 38391 h 1128282"/>
              <a:gd name="connsiteX102" fmla="*/ 2124364 w 2881746"/>
              <a:gd name="connsiteY102" fmla="*/ 1445 h 112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2881746" h="1128282">
                <a:moveTo>
                  <a:pt x="2124364" y="1445"/>
                </a:moveTo>
                <a:cubicBezTo>
                  <a:pt x="2136679" y="-3173"/>
                  <a:pt x="2156254" y="4186"/>
                  <a:pt x="2170546" y="10682"/>
                </a:cubicBezTo>
                <a:cubicBezTo>
                  <a:pt x="2190757" y="19869"/>
                  <a:pt x="2207491" y="35312"/>
                  <a:pt x="2225964" y="47627"/>
                </a:cubicBezTo>
                <a:cubicBezTo>
                  <a:pt x="2235200" y="53785"/>
                  <a:pt x="2243142" y="62590"/>
                  <a:pt x="2253673" y="66100"/>
                </a:cubicBezTo>
                <a:lnTo>
                  <a:pt x="2309091" y="84573"/>
                </a:lnTo>
                <a:lnTo>
                  <a:pt x="2336800" y="93809"/>
                </a:lnTo>
                <a:cubicBezTo>
                  <a:pt x="2346036" y="99967"/>
                  <a:pt x="2354365" y="107773"/>
                  <a:pt x="2364509" y="112282"/>
                </a:cubicBezTo>
                <a:cubicBezTo>
                  <a:pt x="2409732" y="132381"/>
                  <a:pt x="2415534" y="127589"/>
                  <a:pt x="2456873" y="139991"/>
                </a:cubicBezTo>
                <a:cubicBezTo>
                  <a:pt x="2475524" y="145586"/>
                  <a:pt x="2493818" y="152306"/>
                  <a:pt x="2512291" y="158464"/>
                </a:cubicBezTo>
                <a:cubicBezTo>
                  <a:pt x="2521527" y="161543"/>
                  <a:pt x="2531652" y="162691"/>
                  <a:pt x="2540000" y="167700"/>
                </a:cubicBezTo>
                <a:cubicBezTo>
                  <a:pt x="2605230" y="206838"/>
                  <a:pt x="2571232" y="185443"/>
                  <a:pt x="2641600" y="232355"/>
                </a:cubicBezTo>
                <a:cubicBezTo>
                  <a:pt x="2650836" y="238512"/>
                  <a:pt x="2658778" y="247317"/>
                  <a:pt x="2669309" y="250827"/>
                </a:cubicBezTo>
                <a:lnTo>
                  <a:pt x="2752437" y="278536"/>
                </a:lnTo>
                <a:cubicBezTo>
                  <a:pt x="2761673" y="281615"/>
                  <a:pt x="2770508" y="286396"/>
                  <a:pt x="2780146" y="287773"/>
                </a:cubicBezTo>
                <a:cubicBezTo>
                  <a:pt x="2857367" y="298804"/>
                  <a:pt x="2823680" y="291729"/>
                  <a:pt x="2881746" y="306245"/>
                </a:cubicBezTo>
                <a:cubicBezTo>
                  <a:pt x="2874234" y="328779"/>
                  <a:pt x="2871940" y="343761"/>
                  <a:pt x="2854037" y="361664"/>
                </a:cubicBezTo>
                <a:cubicBezTo>
                  <a:pt x="2846187" y="369513"/>
                  <a:pt x="2835564" y="373979"/>
                  <a:pt x="2826327" y="380136"/>
                </a:cubicBezTo>
                <a:cubicBezTo>
                  <a:pt x="2795189" y="426845"/>
                  <a:pt x="2824759" y="394775"/>
                  <a:pt x="2780146" y="417082"/>
                </a:cubicBezTo>
                <a:cubicBezTo>
                  <a:pt x="2770217" y="422047"/>
                  <a:pt x="2762581" y="431047"/>
                  <a:pt x="2752437" y="435555"/>
                </a:cubicBezTo>
                <a:cubicBezTo>
                  <a:pt x="2734643" y="443463"/>
                  <a:pt x="2697018" y="454027"/>
                  <a:pt x="2697018" y="454027"/>
                </a:cubicBezTo>
                <a:cubicBezTo>
                  <a:pt x="2687782" y="460185"/>
                  <a:pt x="2679453" y="467991"/>
                  <a:pt x="2669309" y="472500"/>
                </a:cubicBezTo>
                <a:cubicBezTo>
                  <a:pt x="2669299" y="472505"/>
                  <a:pt x="2600042" y="495589"/>
                  <a:pt x="2586182" y="500209"/>
                </a:cubicBezTo>
                <a:cubicBezTo>
                  <a:pt x="2586177" y="500211"/>
                  <a:pt x="2530768" y="518679"/>
                  <a:pt x="2530764" y="518682"/>
                </a:cubicBezTo>
                <a:cubicBezTo>
                  <a:pt x="2481930" y="551239"/>
                  <a:pt x="2513826" y="534462"/>
                  <a:pt x="2429164" y="555627"/>
                </a:cubicBezTo>
                <a:cubicBezTo>
                  <a:pt x="2416849" y="558706"/>
                  <a:pt x="2404261" y="560850"/>
                  <a:pt x="2392218" y="564864"/>
                </a:cubicBezTo>
                <a:cubicBezTo>
                  <a:pt x="2382982" y="567943"/>
                  <a:pt x="2374056" y="572191"/>
                  <a:pt x="2364509" y="574100"/>
                </a:cubicBezTo>
                <a:cubicBezTo>
                  <a:pt x="2343162" y="578369"/>
                  <a:pt x="2321406" y="580257"/>
                  <a:pt x="2299855" y="583336"/>
                </a:cubicBezTo>
                <a:cubicBezTo>
                  <a:pt x="2237484" y="604128"/>
                  <a:pt x="2314250" y="580138"/>
                  <a:pt x="2216727" y="601809"/>
                </a:cubicBezTo>
                <a:cubicBezTo>
                  <a:pt x="2207223" y="603921"/>
                  <a:pt x="2198463" y="608684"/>
                  <a:pt x="2189018" y="611045"/>
                </a:cubicBezTo>
                <a:cubicBezTo>
                  <a:pt x="2173788" y="614853"/>
                  <a:pt x="2158067" y="616474"/>
                  <a:pt x="2142837" y="620282"/>
                </a:cubicBezTo>
                <a:cubicBezTo>
                  <a:pt x="2133391" y="622643"/>
                  <a:pt x="2124706" y="627776"/>
                  <a:pt x="2115127" y="629518"/>
                </a:cubicBezTo>
                <a:cubicBezTo>
                  <a:pt x="2021175" y="646600"/>
                  <a:pt x="2039912" y="629847"/>
                  <a:pt x="1930400" y="657227"/>
                </a:cubicBezTo>
                <a:cubicBezTo>
                  <a:pt x="1874569" y="671186"/>
                  <a:pt x="1905491" y="662452"/>
                  <a:pt x="1838037" y="684936"/>
                </a:cubicBezTo>
                <a:cubicBezTo>
                  <a:pt x="1828800" y="688015"/>
                  <a:pt x="1819035" y="689819"/>
                  <a:pt x="1810327" y="694173"/>
                </a:cubicBezTo>
                <a:cubicBezTo>
                  <a:pt x="1798012" y="700330"/>
                  <a:pt x="1786166" y="707532"/>
                  <a:pt x="1773382" y="712645"/>
                </a:cubicBezTo>
                <a:cubicBezTo>
                  <a:pt x="1755303" y="719877"/>
                  <a:pt x="1736437" y="724960"/>
                  <a:pt x="1717964" y="731118"/>
                </a:cubicBezTo>
                <a:lnTo>
                  <a:pt x="1662546" y="749591"/>
                </a:lnTo>
                <a:lnTo>
                  <a:pt x="1607127" y="768064"/>
                </a:lnTo>
                <a:lnTo>
                  <a:pt x="1579418" y="777300"/>
                </a:lnTo>
                <a:cubicBezTo>
                  <a:pt x="1570182" y="783458"/>
                  <a:pt x="1561853" y="791265"/>
                  <a:pt x="1551709" y="795773"/>
                </a:cubicBezTo>
                <a:cubicBezTo>
                  <a:pt x="1533915" y="803681"/>
                  <a:pt x="1496291" y="814245"/>
                  <a:pt x="1496291" y="814245"/>
                </a:cubicBezTo>
                <a:cubicBezTo>
                  <a:pt x="1443048" y="849741"/>
                  <a:pt x="1494403" y="819014"/>
                  <a:pt x="1440873" y="841955"/>
                </a:cubicBezTo>
                <a:cubicBezTo>
                  <a:pt x="1428217" y="847379"/>
                  <a:pt x="1416711" y="855313"/>
                  <a:pt x="1403927" y="860427"/>
                </a:cubicBezTo>
                <a:cubicBezTo>
                  <a:pt x="1385848" y="867659"/>
                  <a:pt x="1366982" y="872742"/>
                  <a:pt x="1348509" y="878900"/>
                </a:cubicBezTo>
                <a:lnTo>
                  <a:pt x="1320800" y="888136"/>
                </a:lnTo>
                <a:cubicBezTo>
                  <a:pt x="1311564" y="894294"/>
                  <a:pt x="1303235" y="902100"/>
                  <a:pt x="1293091" y="906609"/>
                </a:cubicBezTo>
                <a:cubicBezTo>
                  <a:pt x="1264176" y="919461"/>
                  <a:pt x="1231435" y="926641"/>
                  <a:pt x="1200727" y="934318"/>
                </a:cubicBezTo>
                <a:cubicBezTo>
                  <a:pt x="1182254" y="946633"/>
                  <a:pt x="1166371" y="964243"/>
                  <a:pt x="1145309" y="971264"/>
                </a:cubicBezTo>
                <a:lnTo>
                  <a:pt x="1089891" y="989736"/>
                </a:lnTo>
                <a:cubicBezTo>
                  <a:pt x="1080655" y="992815"/>
                  <a:pt x="1070283" y="993573"/>
                  <a:pt x="1062182" y="998973"/>
                </a:cubicBezTo>
                <a:cubicBezTo>
                  <a:pt x="1052946" y="1005130"/>
                  <a:pt x="1044617" y="1012937"/>
                  <a:pt x="1034473" y="1017445"/>
                </a:cubicBezTo>
                <a:cubicBezTo>
                  <a:pt x="1016679" y="1025353"/>
                  <a:pt x="979055" y="1035918"/>
                  <a:pt x="979055" y="1035918"/>
                </a:cubicBezTo>
                <a:cubicBezTo>
                  <a:pt x="969819" y="1042076"/>
                  <a:pt x="960984" y="1048883"/>
                  <a:pt x="951346" y="1054391"/>
                </a:cubicBezTo>
                <a:cubicBezTo>
                  <a:pt x="928307" y="1067556"/>
                  <a:pt x="911472" y="1075342"/>
                  <a:pt x="886691" y="1082100"/>
                </a:cubicBezTo>
                <a:cubicBezTo>
                  <a:pt x="862197" y="1088780"/>
                  <a:pt x="836886" y="1092545"/>
                  <a:pt x="812800" y="1100573"/>
                </a:cubicBezTo>
                <a:cubicBezTo>
                  <a:pt x="803564" y="1103652"/>
                  <a:pt x="794536" y="1107448"/>
                  <a:pt x="785091" y="1109809"/>
                </a:cubicBezTo>
                <a:cubicBezTo>
                  <a:pt x="749081" y="1118811"/>
                  <a:pt x="710741" y="1123069"/>
                  <a:pt x="674255" y="1128282"/>
                </a:cubicBezTo>
                <a:cubicBezTo>
                  <a:pt x="594206" y="1125203"/>
                  <a:pt x="513466" y="1129991"/>
                  <a:pt x="434109" y="1119045"/>
                </a:cubicBezTo>
                <a:cubicBezTo>
                  <a:pt x="418865" y="1116942"/>
                  <a:pt x="396381" y="1073772"/>
                  <a:pt x="387927" y="1063627"/>
                </a:cubicBezTo>
                <a:cubicBezTo>
                  <a:pt x="379565" y="1053592"/>
                  <a:pt x="368580" y="1045953"/>
                  <a:pt x="360218" y="1035918"/>
                </a:cubicBezTo>
                <a:cubicBezTo>
                  <a:pt x="353112" y="1027390"/>
                  <a:pt x="349595" y="1016058"/>
                  <a:pt x="341746" y="1008209"/>
                </a:cubicBezTo>
                <a:cubicBezTo>
                  <a:pt x="288380" y="954842"/>
                  <a:pt x="339288" y="1030119"/>
                  <a:pt x="286327" y="962027"/>
                </a:cubicBezTo>
                <a:cubicBezTo>
                  <a:pt x="272697" y="944502"/>
                  <a:pt x="261697" y="925082"/>
                  <a:pt x="249382" y="906609"/>
                </a:cubicBezTo>
                <a:cubicBezTo>
                  <a:pt x="243224" y="897373"/>
                  <a:pt x="240145" y="885058"/>
                  <a:pt x="230909" y="878900"/>
                </a:cubicBezTo>
                <a:lnTo>
                  <a:pt x="203200" y="860427"/>
                </a:lnTo>
                <a:cubicBezTo>
                  <a:pt x="185036" y="833182"/>
                  <a:pt x="183687" y="827233"/>
                  <a:pt x="157018" y="805009"/>
                </a:cubicBezTo>
                <a:cubicBezTo>
                  <a:pt x="148490" y="797902"/>
                  <a:pt x="138545" y="792694"/>
                  <a:pt x="129309" y="786536"/>
                </a:cubicBezTo>
                <a:cubicBezTo>
                  <a:pt x="83825" y="718309"/>
                  <a:pt x="110125" y="744439"/>
                  <a:pt x="55418" y="703409"/>
                </a:cubicBezTo>
                <a:cubicBezTo>
                  <a:pt x="49261" y="694173"/>
                  <a:pt x="44795" y="683549"/>
                  <a:pt x="36946" y="675700"/>
                </a:cubicBezTo>
                <a:cubicBezTo>
                  <a:pt x="29097" y="667850"/>
                  <a:pt x="16172" y="665895"/>
                  <a:pt x="9237" y="657227"/>
                </a:cubicBezTo>
                <a:cubicBezTo>
                  <a:pt x="3155" y="649624"/>
                  <a:pt x="3079" y="638754"/>
                  <a:pt x="0" y="629518"/>
                </a:cubicBezTo>
                <a:cubicBezTo>
                  <a:pt x="6158" y="604888"/>
                  <a:pt x="7119" y="578335"/>
                  <a:pt x="18473" y="555627"/>
                </a:cubicBezTo>
                <a:cubicBezTo>
                  <a:pt x="27846" y="536881"/>
                  <a:pt x="68459" y="532109"/>
                  <a:pt x="83127" y="527918"/>
                </a:cubicBezTo>
                <a:cubicBezTo>
                  <a:pt x="92489" y="525243"/>
                  <a:pt x="101444" y="521244"/>
                  <a:pt x="110837" y="518682"/>
                </a:cubicBezTo>
                <a:cubicBezTo>
                  <a:pt x="135330" y="512002"/>
                  <a:pt x="160097" y="506367"/>
                  <a:pt x="184727" y="500209"/>
                </a:cubicBezTo>
                <a:cubicBezTo>
                  <a:pt x="197042" y="497130"/>
                  <a:pt x="209630" y="494987"/>
                  <a:pt x="221673" y="490973"/>
                </a:cubicBezTo>
                <a:cubicBezTo>
                  <a:pt x="240146" y="484815"/>
                  <a:pt x="259675" y="481208"/>
                  <a:pt x="277091" y="472500"/>
                </a:cubicBezTo>
                <a:cubicBezTo>
                  <a:pt x="301721" y="460185"/>
                  <a:pt x="324858" y="444263"/>
                  <a:pt x="350982" y="435555"/>
                </a:cubicBezTo>
                <a:cubicBezTo>
                  <a:pt x="469861" y="395928"/>
                  <a:pt x="348150" y="433953"/>
                  <a:pt x="452582" y="407845"/>
                </a:cubicBezTo>
                <a:cubicBezTo>
                  <a:pt x="520531" y="390858"/>
                  <a:pt x="452580" y="384465"/>
                  <a:pt x="591127" y="380136"/>
                </a:cubicBezTo>
                <a:lnTo>
                  <a:pt x="886691" y="370900"/>
                </a:lnTo>
                <a:cubicBezTo>
                  <a:pt x="902085" y="367821"/>
                  <a:pt x="917643" y="365472"/>
                  <a:pt x="932873" y="361664"/>
                </a:cubicBezTo>
                <a:cubicBezTo>
                  <a:pt x="942318" y="359303"/>
                  <a:pt x="951137" y="354788"/>
                  <a:pt x="960582" y="352427"/>
                </a:cubicBezTo>
                <a:cubicBezTo>
                  <a:pt x="975812" y="348619"/>
                  <a:pt x="991534" y="346998"/>
                  <a:pt x="1006764" y="343191"/>
                </a:cubicBezTo>
                <a:cubicBezTo>
                  <a:pt x="1016209" y="340830"/>
                  <a:pt x="1025112" y="336630"/>
                  <a:pt x="1034473" y="333955"/>
                </a:cubicBezTo>
                <a:cubicBezTo>
                  <a:pt x="1046679" y="330468"/>
                  <a:pt x="1059026" y="327472"/>
                  <a:pt x="1071418" y="324718"/>
                </a:cubicBezTo>
                <a:cubicBezTo>
                  <a:pt x="1129600" y="311788"/>
                  <a:pt x="1121533" y="315573"/>
                  <a:pt x="1191491" y="306245"/>
                </a:cubicBezTo>
                <a:lnTo>
                  <a:pt x="1256146" y="297009"/>
                </a:lnTo>
                <a:cubicBezTo>
                  <a:pt x="1322583" y="274864"/>
                  <a:pt x="1239617" y="301732"/>
                  <a:pt x="1320800" y="278536"/>
                </a:cubicBezTo>
                <a:cubicBezTo>
                  <a:pt x="1330161" y="275861"/>
                  <a:pt x="1339005" y="271412"/>
                  <a:pt x="1348509" y="269300"/>
                </a:cubicBezTo>
                <a:cubicBezTo>
                  <a:pt x="1366791" y="265238"/>
                  <a:pt x="1385454" y="263143"/>
                  <a:pt x="1403927" y="260064"/>
                </a:cubicBezTo>
                <a:cubicBezTo>
                  <a:pt x="1422400" y="253906"/>
                  <a:pt x="1440252" y="245410"/>
                  <a:pt x="1459346" y="241591"/>
                </a:cubicBezTo>
                <a:cubicBezTo>
                  <a:pt x="1476915" y="238077"/>
                  <a:pt x="1514301" y="232586"/>
                  <a:pt x="1533237" y="223118"/>
                </a:cubicBezTo>
                <a:cubicBezTo>
                  <a:pt x="1543166" y="218154"/>
                  <a:pt x="1550743" y="209018"/>
                  <a:pt x="1560946" y="204645"/>
                </a:cubicBezTo>
                <a:cubicBezTo>
                  <a:pt x="1597094" y="189153"/>
                  <a:pt x="1616048" y="201776"/>
                  <a:pt x="1653309" y="176936"/>
                </a:cubicBezTo>
                <a:cubicBezTo>
                  <a:pt x="1680396" y="158878"/>
                  <a:pt x="1678138" y="156874"/>
                  <a:pt x="1708727" y="149227"/>
                </a:cubicBezTo>
                <a:cubicBezTo>
                  <a:pt x="1723957" y="145419"/>
                  <a:pt x="1739763" y="144122"/>
                  <a:pt x="1754909" y="139991"/>
                </a:cubicBezTo>
                <a:cubicBezTo>
                  <a:pt x="1773695" y="134868"/>
                  <a:pt x="1791854" y="127676"/>
                  <a:pt x="1810327" y="121518"/>
                </a:cubicBezTo>
                <a:cubicBezTo>
                  <a:pt x="1819564" y="118439"/>
                  <a:pt x="1828399" y="113659"/>
                  <a:pt x="1838037" y="112282"/>
                </a:cubicBezTo>
                <a:cubicBezTo>
                  <a:pt x="1865780" y="108318"/>
                  <a:pt x="1919168" y="101910"/>
                  <a:pt x="1948873" y="93809"/>
                </a:cubicBezTo>
                <a:cubicBezTo>
                  <a:pt x="2045134" y="67556"/>
                  <a:pt x="1967230" y="86466"/>
                  <a:pt x="2041237" y="56864"/>
                </a:cubicBezTo>
                <a:cubicBezTo>
                  <a:pt x="2059316" y="49632"/>
                  <a:pt x="2078182" y="44549"/>
                  <a:pt x="2096655" y="38391"/>
                </a:cubicBezTo>
                <a:cubicBezTo>
                  <a:pt x="2127284" y="28181"/>
                  <a:pt x="2112049" y="6063"/>
                  <a:pt x="2124364" y="1445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EC8C067F-E426-4274-B79E-5C3B7D66D817}"/>
              </a:ext>
            </a:extLst>
          </p:cNvPr>
          <p:cNvSpPr/>
          <p:nvPr/>
        </p:nvSpPr>
        <p:spPr>
          <a:xfrm rot="557835">
            <a:off x="3998410" y="3513119"/>
            <a:ext cx="3290064" cy="1546312"/>
          </a:xfrm>
          <a:custGeom>
            <a:avLst/>
            <a:gdLst>
              <a:gd name="connsiteX0" fmla="*/ 2124364 w 2881746"/>
              <a:gd name="connsiteY0" fmla="*/ 1445 h 1128282"/>
              <a:gd name="connsiteX1" fmla="*/ 2170546 w 2881746"/>
              <a:gd name="connsiteY1" fmla="*/ 10682 h 1128282"/>
              <a:gd name="connsiteX2" fmla="*/ 2225964 w 2881746"/>
              <a:gd name="connsiteY2" fmla="*/ 47627 h 1128282"/>
              <a:gd name="connsiteX3" fmla="*/ 2253673 w 2881746"/>
              <a:gd name="connsiteY3" fmla="*/ 66100 h 1128282"/>
              <a:gd name="connsiteX4" fmla="*/ 2309091 w 2881746"/>
              <a:gd name="connsiteY4" fmla="*/ 84573 h 1128282"/>
              <a:gd name="connsiteX5" fmla="*/ 2336800 w 2881746"/>
              <a:gd name="connsiteY5" fmla="*/ 93809 h 1128282"/>
              <a:gd name="connsiteX6" fmla="*/ 2364509 w 2881746"/>
              <a:gd name="connsiteY6" fmla="*/ 112282 h 1128282"/>
              <a:gd name="connsiteX7" fmla="*/ 2456873 w 2881746"/>
              <a:gd name="connsiteY7" fmla="*/ 139991 h 1128282"/>
              <a:gd name="connsiteX8" fmla="*/ 2512291 w 2881746"/>
              <a:gd name="connsiteY8" fmla="*/ 158464 h 1128282"/>
              <a:gd name="connsiteX9" fmla="*/ 2540000 w 2881746"/>
              <a:gd name="connsiteY9" fmla="*/ 167700 h 1128282"/>
              <a:gd name="connsiteX10" fmla="*/ 2641600 w 2881746"/>
              <a:gd name="connsiteY10" fmla="*/ 232355 h 1128282"/>
              <a:gd name="connsiteX11" fmla="*/ 2669309 w 2881746"/>
              <a:gd name="connsiteY11" fmla="*/ 250827 h 1128282"/>
              <a:gd name="connsiteX12" fmla="*/ 2752437 w 2881746"/>
              <a:gd name="connsiteY12" fmla="*/ 278536 h 1128282"/>
              <a:gd name="connsiteX13" fmla="*/ 2780146 w 2881746"/>
              <a:gd name="connsiteY13" fmla="*/ 287773 h 1128282"/>
              <a:gd name="connsiteX14" fmla="*/ 2881746 w 2881746"/>
              <a:gd name="connsiteY14" fmla="*/ 306245 h 1128282"/>
              <a:gd name="connsiteX15" fmla="*/ 2854037 w 2881746"/>
              <a:gd name="connsiteY15" fmla="*/ 361664 h 1128282"/>
              <a:gd name="connsiteX16" fmla="*/ 2826327 w 2881746"/>
              <a:gd name="connsiteY16" fmla="*/ 380136 h 1128282"/>
              <a:gd name="connsiteX17" fmla="*/ 2780146 w 2881746"/>
              <a:gd name="connsiteY17" fmla="*/ 417082 h 1128282"/>
              <a:gd name="connsiteX18" fmla="*/ 2752437 w 2881746"/>
              <a:gd name="connsiteY18" fmla="*/ 435555 h 1128282"/>
              <a:gd name="connsiteX19" fmla="*/ 2697018 w 2881746"/>
              <a:gd name="connsiteY19" fmla="*/ 454027 h 1128282"/>
              <a:gd name="connsiteX20" fmla="*/ 2669309 w 2881746"/>
              <a:gd name="connsiteY20" fmla="*/ 472500 h 1128282"/>
              <a:gd name="connsiteX21" fmla="*/ 2586182 w 2881746"/>
              <a:gd name="connsiteY21" fmla="*/ 500209 h 1128282"/>
              <a:gd name="connsiteX22" fmla="*/ 2530764 w 2881746"/>
              <a:gd name="connsiteY22" fmla="*/ 518682 h 1128282"/>
              <a:gd name="connsiteX23" fmla="*/ 2429164 w 2881746"/>
              <a:gd name="connsiteY23" fmla="*/ 555627 h 1128282"/>
              <a:gd name="connsiteX24" fmla="*/ 2392218 w 2881746"/>
              <a:gd name="connsiteY24" fmla="*/ 564864 h 1128282"/>
              <a:gd name="connsiteX25" fmla="*/ 2364509 w 2881746"/>
              <a:gd name="connsiteY25" fmla="*/ 574100 h 1128282"/>
              <a:gd name="connsiteX26" fmla="*/ 2299855 w 2881746"/>
              <a:gd name="connsiteY26" fmla="*/ 583336 h 1128282"/>
              <a:gd name="connsiteX27" fmla="*/ 2216727 w 2881746"/>
              <a:gd name="connsiteY27" fmla="*/ 601809 h 1128282"/>
              <a:gd name="connsiteX28" fmla="*/ 2189018 w 2881746"/>
              <a:gd name="connsiteY28" fmla="*/ 611045 h 1128282"/>
              <a:gd name="connsiteX29" fmla="*/ 2142837 w 2881746"/>
              <a:gd name="connsiteY29" fmla="*/ 620282 h 1128282"/>
              <a:gd name="connsiteX30" fmla="*/ 2115127 w 2881746"/>
              <a:gd name="connsiteY30" fmla="*/ 629518 h 1128282"/>
              <a:gd name="connsiteX31" fmla="*/ 1930400 w 2881746"/>
              <a:gd name="connsiteY31" fmla="*/ 657227 h 1128282"/>
              <a:gd name="connsiteX32" fmla="*/ 1838037 w 2881746"/>
              <a:gd name="connsiteY32" fmla="*/ 684936 h 1128282"/>
              <a:gd name="connsiteX33" fmla="*/ 1810327 w 2881746"/>
              <a:gd name="connsiteY33" fmla="*/ 694173 h 1128282"/>
              <a:gd name="connsiteX34" fmla="*/ 1773382 w 2881746"/>
              <a:gd name="connsiteY34" fmla="*/ 712645 h 1128282"/>
              <a:gd name="connsiteX35" fmla="*/ 1717964 w 2881746"/>
              <a:gd name="connsiteY35" fmla="*/ 731118 h 1128282"/>
              <a:gd name="connsiteX36" fmla="*/ 1662546 w 2881746"/>
              <a:gd name="connsiteY36" fmla="*/ 749591 h 1128282"/>
              <a:gd name="connsiteX37" fmla="*/ 1607127 w 2881746"/>
              <a:gd name="connsiteY37" fmla="*/ 768064 h 1128282"/>
              <a:gd name="connsiteX38" fmla="*/ 1579418 w 2881746"/>
              <a:gd name="connsiteY38" fmla="*/ 777300 h 1128282"/>
              <a:gd name="connsiteX39" fmla="*/ 1551709 w 2881746"/>
              <a:gd name="connsiteY39" fmla="*/ 795773 h 1128282"/>
              <a:gd name="connsiteX40" fmla="*/ 1496291 w 2881746"/>
              <a:gd name="connsiteY40" fmla="*/ 814245 h 1128282"/>
              <a:gd name="connsiteX41" fmla="*/ 1440873 w 2881746"/>
              <a:gd name="connsiteY41" fmla="*/ 841955 h 1128282"/>
              <a:gd name="connsiteX42" fmla="*/ 1403927 w 2881746"/>
              <a:gd name="connsiteY42" fmla="*/ 860427 h 1128282"/>
              <a:gd name="connsiteX43" fmla="*/ 1348509 w 2881746"/>
              <a:gd name="connsiteY43" fmla="*/ 878900 h 1128282"/>
              <a:gd name="connsiteX44" fmla="*/ 1320800 w 2881746"/>
              <a:gd name="connsiteY44" fmla="*/ 888136 h 1128282"/>
              <a:gd name="connsiteX45" fmla="*/ 1293091 w 2881746"/>
              <a:gd name="connsiteY45" fmla="*/ 906609 h 1128282"/>
              <a:gd name="connsiteX46" fmla="*/ 1200727 w 2881746"/>
              <a:gd name="connsiteY46" fmla="*/ 934318 h 1128282"/>
              <a:gd name="connsiteX47" fmla="*/ 1145309 w 2881746"/>
              <a:gd name="connsiteY47" fmla="*/ 971264 h 1128282"/>
              <a:gd name="connsiteX48" fmla="*/ 1089891 w 2881746"/>
              <a:gd name="connsiteY48" fmla="*/ 989736 h 1128282"/>
              <a:gd name="connsiteX49" fmla="*/ 1062182 w 2881746"/>
              <a:gd name="connsiteY49" fmla="*/ 998973 h 1128282"/>
              <a:gd name="connsiteX50" fmla="*/ 1034473 w 2881746"/>
              <a:gd name="connsiteY50" fmla="*/ 1017445 h 1128282"/>
              <a:gd name="connsiteX51" fmla="*/ 979055 w 2881746"/>
              <a:gd name="connsiteY51" fmla="*/ 1035918 h 1128282"/>
              <a:gd name="connsiteX52" fmla="*/ 951346 w 2881746"/>
              <a:gd name="connsiteY52" fmla="*/ 1054391 h 1128282"/>
              <a:gd name="connsiteX53" fmla="*/ 886691 w 2881746"/>
              <a:gd name="connsiteY53" fmla="*/ 1082100 h 1128282"/>
              <a:gd name="connsiteX54" fmla="*/ 812800 w 2881746"/>
              <a:gd name="connsiteY54" fmla="*/ 1100573 h 1128282"/>
              <a:gd name="connsiteX55" fmla="*/ 785091 w 2881746"/>
              <a:gd name="connsiteY55" fmla="*/ 1109809 h 1128282"/>
              <a:gd name="connsiteX56" fmla="*/ 674255 w 2881746"/>
              <a:gd name="connsiteY56" fmla="*/ 1128282 h 1128282"/>
              <a:gd name="connsiteX57" fmla="*/ 434109 w 2881746"/>
              <a:gd name="connsiteY57" fmla="*/ 1119045 h 1128282"/>
              <a:gd name="connsiteX58" fmla="*/ 387927 w 2881746"/>
              <a:gd name="connsiteY58" fmla="*/ 1063627 h 1128282"/>
              <a:gd name="connsiteX59" fmla="*/ 360218 w 2881746"/>
              <a:gd name="connsiteY59" fmla="*/ 1035918 h 1128282"/>
              <a:gd name="connsiteX60" fmla="*/ 341746 w 2881746"/>
              <a:gd name="connsiteY60" fmla="*/ 1008209 h 1128282"/>
              <a:gd name="connsiteX61" fmla="*/ 286327 w 2881746"/>
              <a:gd name="connsiteY61" fmla="*/ 962027 h 1128282"/>
              <a:gd name="connsiteX62" fmla="*/ 249382 w 2881746"/>
              <a:gd name="connsiteY62" fmla="*/ 906609 h 1128282"/>
              <a:gd name="connsiteX63" fmla="*/ 230909 w 2881746"/>
              <a:gd name="connsiteY63" fmla="*/ 878900 h 1128282"/>
              <a:gd name="connsiteX64" fmla="*/ 203200 w 2881746"/>
              <a:gd name="connsiteY64" fmla="*/ 860427 h 1128282"/>
              <a:gd name="connsiteX65" fmla="*/ 157018 w 2881746"/>
              <a:gd name="connsiteY65" fmla="*/ 805009 h 1128282"/>
              <a:gd name="connsiteX66" fmla="*/ 129309 w 2881746"/>
              <a:gd name="connsiteY66" fmla="*/ 786536 h 1128282"/>
              <a:gd name="connsiteX67" fmla="*/ 55418 w 2881746"/>
              <a:gd name="connsiteY67" fmla="*/ 703409 h 1128282"/>
              <a:gd name="connsiteX68" fmla="*/ 36946 w 2881746"/>
              <a:gd name="connsiteY68" fmla="*/ 675700 h 1128282"/>
              <a:gd name="connsiteX69" fmla="*/ 9237 w 2881746"/>
              <a:gd name="connsiteY69" fmla="*/ 657227 h 1128282"/>
              <a:gd name="connsiteX70" fmla="*/ 0 w 2881746"/>
              <a:gd name="connsiteY70" fmla="*/ 629518 h 1128282"/>
              <a:gd name="connsiteX71" fmla="*/ 18473 w 2881746"/>
              <a:gd name="connsiteY71" fmla="*/ 555627 h 1128282"/>
              <a:gd name="connsiteX72" fmla="*/ 83127 w 2881746"/>
              <a:gd name="connsiteY72" fmla="*/ 527918 h 1128282"/>
              <a:gd name="connsiteX73" fmla="*/ 110837 w 2881746"/>
              <a:gd name="connsiteY73" fmla="*/ 518682 h 1128282"/>
              <a:gd name="connsiteX74" fmla="*/ 184727 w 2881746"/>
              <a:gd name="connsiteY74" fmla="*/ 500209 h 1128282"/>
              <a:gd name="connsiteX75" fmla="*/ 221673 w 2881746"/>
              <a:gd name="connsiteY75" fmla="*/ 490973 h 1128282"/>
              <a:gd name="connsiteX76" fmla="*/ 277091 w 2881746"/>
              <a:gd name="connsiteY76" fmla="*/ 472500 h 1128282"/>
              <a:gd name="connsiteX77" fmla="*/ 350982 w 2881746"/>
              <a:gd name="connsiteY77" fmla="*/ 435555 h 1128282"/>
              <a:gd name="connsiteX78" fmla="*/ 452582 w 2881746"/>
              <a:gd name="connsiteY78" fmla="*/ 407845 h 1128282"/>
              <a:gd name="connsiteX79" fmla="*/ 591127 w 2881746"/>
              <a:gd name="connsiteY79" fmla="*/ 380136 h 1128282"/>
              <a:gd name="connsiteX80" fmla="*/ 886691 w 2881746"/>
              <a:gd name="connsiteY80" fmla="*/ 370900 h 1128282"/>
              <a:gd name="connsiteX81" fmla="*/ 932873 w 2881746"/>
              <a:gd name="connsiteY81" fmla="*/ 361664 h 1128282"/>
              <a:gd name="connsiteX82" fmla="*/ 960582 w 2881746"/>
              <a:gd name="connsiteY82" fmla="*/ 352427 h 1128282"/>
              <a:gd name="connsiteX83" fmla="*/ 1006764 w 2881746"/>
              <a:gd name="connsiteY83" fmla="*/ 343191 h 1128282"/>
              <a:gd name="connsiteX84" fmla="*/ 1034473 w 2881746"/>
              <a:gd name="connsiteY84" fmla="*/ 333955 h 1128282"/>
              <a:gd name="connsiteX85" fmla="*/ 1071418 w 2881746"/>
              <a:gd name="connsiteY85" fmla="*/ 324718 h 1128282"/>
              <a:gd name="connsiteX86" fmla="*/ 1191491 w 2881746"/>
              <a:gd name="connsiteY86" fmla="*/ 306245 h 1128282"/>
              <a:gd name="connsiteX87" fmla="*/ 1256146 w 2881746"/>
              <a:gd name="connsiteY87" fmla="*/ 297009 h 1128282"/>
              <a:gd name="connsiteX88" fmla="*/ 1320800 w 2881746"/>
              <a:gd name="connsiteY88" fmla="*/ 278536 h 1128282"/>
              <a:gd name="connsiteX89" fmla="*/ 1348509 w 2881746"/>
              <a:gd name="connsiteY89" fmla="*/ 269300 h 1128282"/>
              <a:gd name="connsiteX90" fmla="*/ 1403927 w 2881746"/>
              <a:gd name="connsiteY90" fmla="*/ 260064 h 1128282"/>
              <a:gd name="connsiteX91" fmla="*/ 1459346 w 2881746"/>
              <a:gd name="connsiteY91" fmla="*/ 241591 h 1128282"/>
              <a:gd name="connsiteX92" fmla="*/ 1533237 w 2881746"/>
              <a:gd name="connsiteY92" fmla="*/ 223118 h 1128282"/>
              <a:gd name="connsiteX93" fmla="*/ 1560946 w 2881746"/>
              <a:gd name="connsiteY93" fmla="*/ 204645 h 1128282"/>
              <a:gd name="connsiteX94" fmla="*/ 1653309 w 2881746"/>
              <a:gd name="connsiteY94" fmla="*/ 176936 h 1128282"/>
              <a:gd name="connsiteX95" fmla="*/ 1708727 w 2881746"/>
              <a:gd name="connsiteY95" fmla="*/ 149227 h 1128282"/>
              <a:gd name="connsiteX96" fmla="*/ 1754909 w 2881746"/>
              <a:gd name="connsiteY96" fmla="*/ 139991 h 1128282"/>
              <a:gd name="connsiteX97" fmla="*/ 1810327 w 2881746"/>
              <a:gd name="connsiteY97" fmla="*/ 121518 h 1128282"/>
              <a:gd name="connsiteX98" fmla="*/ 1838037 w 2881746"/>
              <a:gd name="connsiteY98" fmla="*/ 112282 h 1128282"/>
              <a:gd name="connsiteX99" fmla="*/ 1948873 w 2881746"/>
              <a:gd name="connsiteY99" fmla="*/ 93809 h 1128282"/>
              <a:gd name="connsiteX100" fmla="*/ 2041237 w 2881746"/>
              <a:gd name="connsiteY100" fmla="*/ 56864 h 1128282"/>
              <a:gd name="connsiteX101" fmla="*/ 2096655 w 2881746"/>
              <a:gd name="connsiteY101" fmla="*/ 38391 h 1128282"/>
              <a:gd name="connsiteX102" fmla="*/ 2124364 w 2881746"/>
              <a:gd name="connsiteY102" fmla="*/ 1445 h 1128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2881746" h="1128282">
                <a:moveTo>
                  <a:pt x="2124364" y="1445"/>
                </a:moveTo>
                <a:cubicBezTo>
                  <a:pt x="2136679" y="-3173"/>
                  <a:pt x="2156254" y="4186"/>
                  <a:pt x="2170546" y="10682"/>
                </a:cubicBezTo>
                <a:cubicBezTo>
                  <a:pt x="2190757" y="19869"/>
                  <a:pt x="2207491" y="35312"/>
                  <a:pt x="2225964" y="47627"/>
                </a:cubicBezTo>
                <a:cubicBezTo>
                  <a:pt x="2235200" y="53785"/>
                  <a:pt x="2243142" y="62590"/>
                  <a:pt x="2253673" y="66100"/>
                </a:cubicBezTo>
                <a:lnTo>
                  <a:pt x="2309091" y="84573"/>
                </a:lnTo>
                <a:lnTo>
                  <a:pt x="2336800" y="93809"/>
                </a:lnTo>
                <a:cubicBezTo>
                  <a:pt x="2346036" y="99967"/>
                  <a:pt x="2354365" y="107773"/>
                  <a:pt x="2364509" y="112282"/>
                </a:cubicBezTo>
                <a:cubicBezTo>
                  <a:pt x="2409732" y="132381"/>
                  <a:pt x="2415534" y="127589"/>
                  <a:pt x="2456873" y="139991"/>
                </a:cubicBezTo>
                <a:cubicBezTo>
                  <a:pt x="2475524" y="145586"/>
                  <a:pt x="2493818" y="152306"/>
                  <a:pt x="2512291" y="158464"/>
                </a:cubicBezTo>
                <a:cubicBezTo>
                  <a:pt x="2521527" y="161543"/>
                  <a:pt x="2531652" y="162691"/>
                  <a:pt x="2540000" y="167700"/>
                </a:cubicBezTo>
                <a:cubicBezTo>
                  <a:pt x="2605230" y="206838"/>
                  <a:pt x="2571232" y="185443"/>
                  <a:pt x="2641600" y="232355"/>
                </a:cubicBezTo>
                <a:cubicBezTo>
                  <a:pt x="2650836" y="238512"/>
                  <a:pt x="2658778" y="247317"/>
                  <a:pt x="2669309" y="250827"/>
                </a:cubicBezTo>
                <a:lnTo>
                  <a:pt x="2752437" y="278536"/>
                </a:lnTo>
                <a:cubicBezTo>
                  <a:pt x="2761673" y="281615"/>
                  <a:pt x="2770508" y="286396"/>
                  <a:pt x="2780146" y="287773"/>
                </a:cubicBezTo>
                <a:cubicBezTo>
                  <a:pt x="2857367" y="298804"/>
                  <a:pt x="2823680" y="291729"/>
                  <a:pt x="2881746" y="306245"/>
                </a:cubicBezTo>
                <a:cubicBezTo>
                  <a:pt x="2874234" y="328779"/>
                  <a:pt x="2871940" y="343761"/>
                  <a:pt x="2854037" y="361664"/>
                </a:cubicBezTo>
                <a:cubicBezTo>
                  <a:pt x="2846187" y="369513"/>
                  <a:pt x="2835564" y="373979"/>
                  <a:pt x="2826327" y="380136"/>
                </a:cubicBezTo>
                <a:cubicBezTo>
                  <a:pt x="2795189" y="426845"/>
                  <a:pt x="2824759" y="394775"/>
                  <a:pt x="2780146" y="417082"/>
                </a:cubicBezTo>
                <a:cubicBezTo>
                  <a:pt x="2770217" y="422047"/>
                  <a:pt x="2762581" y="431047"/>
                  <a:pt x="2752437" y="435555"/>
                </a:cubicBezTo>
                <a:cubicBezTo>
                  <a:pt x="2734643" y="443463"/>
                  <a:pt x="2697018" y="454027"/>
                  <a:pt x="2697018" y="454027"/>
                </a:cubicBezTo>
                <a:cubicBezTo>
                  <a:pt x="2687782" y="460185"/>
                  <a:pt x="2679453" y="467991"/>
                  <a:pt x="2669309" y="472500"/>
                </a:cubicBezTo>
                <a:cubicBezTo>
                  <a:pt x="2669299" y="472505"/>
                  <a:pt x="2600042" y="495589"/>
                  <a:pt x="2586182" y="500209"/>
                </a:cubicBezTo>
                <a:cubicBezTo>
                  <a:pt x="2586177" y="500211"/>
                  <a:pt x="2530768" y="518679"/>
                  <a:pt x="2530764" y="518682"/>
                </a:cubicBezTo>
                <a:cubicBezTo>
                  <a:pt x="2481930" y="551239"/>
                  <a:pt x="2513826" y="534462"/>
                  <a:pt x="2429164" y="555627"/>
                </a:cubicBezTo>
                <a:cubicBezTo>
                  <a:pt x="2416849" y="558706"/>
                  <a:pt x="2404261" y="560850"/>
                  <a:pt x="2392218" y="564864"/>
                </a:cubicBezTo>
                <a:cubicBezTo>
                  <a:pt x="2382982" y="567943"/>
                  <a:pt x="2374056" y="572191"/>
                  <a:pt x="2364509" y="574100"/>
                </a:cubicBezTo>
                <a:cubicBezTo>
                  <a:pt x="2343162" y="578369"/>
                  <a:pt x="2321406" y="580257"/>
                  <a:pt x="2299855" y="583336"/>
                </a:cubicBezTo>
                <a:cubicBezTo>
                  <a:pt x="2237484" y="604128"/>
                  <a:pt x="2314250" y="580138"/>
                  <a:pt x="2216727" y="601809"/>
                </a:cubicBezTo>
                <a:cubicBezTo>
                  <a:pt x="2207223" y="603921"/>
                  <a:pt x="2198463" y="608684"/>
                  <a:pt x="2189018" y="611045"/>
                </a:cubicBezTo>
                <a:cubicBezTo>
                  <a:pt x="2173788" y="614853"/>
                  <a:pt x="2158067" y="616474"/>
                  <a:pt x="2142837" y="620282"/>
                </a:cubicBezTo>
                <a:cubicBezTo>
                  <a:pt x="2133391" y="622643"/>
                  <a:pt x="2124706" y="627776"/>
                  <a:pt x="2115127" y="629518"/>
                </a:cubicBezTo>
                <a:cubicBezTo>
                  <a:pt x="2021175" y="646600"/>
                  <a:pt x="2039912" y="629847"/>
                  <a:pt x="1930400" y="657227"/>
                </a:cubicBezTo>
                <a:cubicBezTo>
                  <a:pt x="1874569" y="671186"/>
                  <a:pt x="1905491" y="662452"/>
                  <a:pt x="1838037" y="684936"/>
                </a:cubicBezTo>
                <a:cubicBezTo>
                  <a:pt x="1828800" y="688015"/>
                  <a:pt x="1819035" y="689819"/>
                  <a:pt x="1810327" y="694173"/>
                </a:cubicBezTo>
                <a:cubicBezTo>
                  <a:pt x="1798012" y="700330"/>
                  <a:pt x="1786166" y="707532"/>
                  <a:pt x="1773382" y="712645"/>
                </a:cubicBezTo>
                <a:cubicBezTo>
                  <a:pt x="1755303" y="719877"/>
                  <a:pt x="1736437" y="724960"/>
                  <a:pt x="1717964" y="731118"/>
                </a:cubicBezTo>
                <a:lnTo>
                  <a:pt x="1662546" y="749591"/>
                </a:lnTo>
                <a:lnTo>
                  <a:pt x="1607127" y="768064"/>
                </a:lnTo>
                <a:lnTo>
                  <a:pt x="1579418" y="777300"/>
                </a:lnTo>
                <a:cubicBezTo>
                  <a:pt x="1570182" y="783458"/>
                  <a:pt x="1561853" y="791265"/>
                  <a:pt x="1551709" y="795773"/>
                </a:cubicBezTo>
                <a:cubicBezTo>
                  <a:pt x="1533915" y="803681"/>
                  <a:pt x="1496291" y="814245"/>
                  <a:pt x="1496291" y="814245"/>
                </a:cubicBezTo>
                <a:cubicBezTo>
                  <a:pt x="1443048" y="849741"/>
                  <a:pt x="1494403" y="819014"/>
                  <a:pt x="1440873" y="841955"/>
                </a:cubicBezTo>
                <a:cubicBezTo>
                  <a:pt x="1428217" y="847379"/>
                  <a:pt x="1416711" y="855313"/>
                  <a:pt x="1403927" y="860427"/>
                </a:cubicBezTo>
                <a:cubicBezTo>
                  <a:pt x="1385848" y="867659"/>
                  <a:pt x="1366982" y="872742"/>
                  <a:pt x="1348509" y="878900"/>
                </a:cubicBezTo>
                <a:lnTo>
                  <a:pt x="1320800" y="888136"/>
                </a:lnTo>
                <a:cubicBezTo>
                  <a:pt x="1311564" y="894294"/>
                  <a:pt x="1303235" y="902100"/>
                  <a:pt x="1293091" y="906609"/>
                </a:cubicBezTo>
                <a:cubicBezTo>
                  <a:pt x="1264176" y="919461"/>
                  <a:pt x="1231435" y="926641"/>
                  <a:pt x="1200727" y="934318"/>
                </a:cubicBezTo>
                <a:cubicBezTo>
                  <a:pt x="1182254" y="946633"/>
                  <a:pt x="1166371" y="964243"/>
                  <a:pt x="1145309" y="971264"/>
                </a:cubicBezTo>
                <a:lnTo>
                  <a:pt x="1089891" y="989736"/>
                </a:lnTo>
                <a:cubicBezTo>
                  <a:pt x="1080655" y="992815"/>
                  <a:pt x="1070283" y="993573"/>
                  <a:pt x="1062182" y="998973"/>
                </a:cubicBezTo>
                <a:cubicBezTo>
                  <a:pt x="1052946" y="1005130"/>
                  <a:pt x="1044617" y="1012937"/>
                  <a:pt x="1034473" y="1017445"/>
                </a:cubicBezTo>
                <a:cubicBezTo>
                  <a:pt x="1016679" y="1025353"/>
                  <a:pt x="979055" y="1035918"/>
                  <a:pt x="979055" y="1035918"/>
                </a:cubicBezTo>
                <a:cubicBezTo>
                  <a:pt x="969819" y="1042076"/>
                  <a:pt x="960984" y="1048883"/>
                  <a:pt x="951346" y="1054391"/>
                </a:cubicBezTo>
                <a:cubicBezTo>
                  <a:pt x="928307" y="1067556"/>
                  <a:pt x="911472" y="1075342"/>
                  <a:pt x="886691" y="1082100"/>
                </a:cubicBezTo>
                <a:cubicBezTo>
                  <a:pt x="862197" y="1088780"/>
                  <a:pt x="836886" y="1092545"/>
                  <a:pt x="812800" y="1100573"/>
                </a:cubicBezTo>
                <a:cubicBezTo>
                  <a:pt x="803564" y="1103652"/>
                  <a:pt x="794536" y="1107448"/>
                  <a:pt x="785091" y="1109809"/>
                </a:cubicBezTo>
                <a:cubicBezTo>
                  <a:pt x="749081" y="1118811"/>
                  <a:pt x="710741" y="1123069"/>
                  <a:pt x="674255" y="1128282"/>
                </a:cubicBezTo>
                <a:cubicBezTo>
                  <a:pt x="594206" y="1125203"/>
                  <a:pt x="513466" y="1129991"/>
                  <a:pt x="434109" y="1119045"/>
                </a:cubicBezTo>
                <a:cubicBezTo>
                  <a:pt x="418865" y="1116942"/>
                  <a:pt x="396381" y="1073772"/>
                  <a:pt x="387927" y="1063627"/>
                </a:cubicBezTo>
                <a:cubicBezTo>
                  <a:pt x="379565" y="1053592"/>
                  <a:pt x="368580" y="1045953"/>
                  <a:pt x="360218" y="1035918"/>
                </a:cubicBezTo>
                <a:cubicBezTo>
                  <a:pt x="353112" y="1027390"/>
                  <a:pt x="349595" y="1016058"/>
                  <a:pt x="341746" y="1008209"/>
                </a:cubicBezTo>
                <a:cubicBezTo>
                  <a:pt x="288380" y="954842"/>
                  <a:pt x="339288" y="1030119"/>
                  <a:pt x="286327" y="962027"/>
                </a:cubicBezTo>
                <a:cubicBezTo>
                  <a:pt x="272697" y="944502"/>
                  <a:pt x="261697" y="925082"/>
                  <a:pt x="249382" y="906609"/>
                </a:cubicBezTo>
                <a:cubicBezTo>
                  <a:pt x="243224" y="897373"/>
                  <a:pt x="240145" y="885058"/>
                  <a:pt x="230909" y="878900"/>
                </a:cubicBezTo>
                <a:lnTo>
                  <a:pt x="203200" y="860427"/>
                </a:lnTo>
                <a:cubicBezTo>
                  <a:pt x="185036" y="833182"/>
                  <a:pt x="183687" y="827233"/>
                  <a:pt x="157018" y="805009"/>
                </a:cubicBezTo>
                <a:cubicBezTo>
                  <a:pt x="148490" y="797902"/>
                  <a:pt x="138545" y="792694"/>
                  <a:pt x="129309" y="786536"/>
                </a:cubicBezTo>
                <a:cubicBezTo>
                  <a:pt x="83825" y="718309"/>
                  <a:pt x="110125" y="744439"/>
                  <a:pt x="55418" y="703409"/>
                </a:cubicBezTo>
                <a:cubicBezTo>
                  <a:pt x="49261" y="694173"/>
                  <a:pt x="44795" y="683549"/>
                  <a:pt x="36946" y="675700"/>
                </a:cubicBezTo>
                <a:cubicBezTo>
                  <a:pt x="29097" y="667850"/>
                  <a:pt x="16172" y="665895"/>
                  <a:pt x="9237" y="657227"/>
                </a:cubicBezTo>
                <a:cubicBezTo>
                  <a:pt x="3155" y="649624"/>
                  <a:pt x="3079" y="638754"/>
                  <a:pt x="0" y="629518"/>
                </a:cubicBezTo>
                <a:cubicBezTo>
                  <a:pt x="6158" y="604888"/>
                  <a:pt x="7119" y="578335"/>
                  <a:pt x="18473" y="555627"/>
                </a:cubicBezTo>
                <a:cubicBezTo>
                  <a:pt x="27846" y="536881"/>
                  <a:pt x="68459" y="532109"/>
                  <a:pt x="83127" y="527918"/>
                </a:cubicBezTo>
                <a:cubicBezTo>
                  <a:pt x="92489" y="525243"/>
                  <a:pt x="101444" y="521244"/>
                  <a:pt x="110837" y="518682"/>
                </a:cubicBezTo>
                <a:cubicBezTo>
                  <a:pt x="135330" y="512002"/>
                  <a:pt x="160097" y="506367"/>
                  <a:pt x="184727" y="500209"/>
                </a:cubicBezTo>
                <a:cubicBezTo>
                  <a:pt x="197042" y="497130"/>
                  <a:pt x="209630" y="494987"/>
                  <a:pt x="221673" y="490973"/>
                </a:cubicBezTo>
                <a:cubicBezTo>
                  <a:pt x="240146" y="484815"/>
                  <a:pt x="259675" y="481208"/>
                  <a:pt x="277091" y="472500"/>
                </a:cubicBezTo>
                <a:cubicBezTo>
                  <a:pt x="301721" y="460185"/>
                  <a:pt x="324858" y="444263"/>
                  <a:pt x="350982" y="435555"/>
                </a:cubicBezTo>
                <a:cubicBezTo>
                  <a:pt x="469861" y="395928"/>
                  <a:pt x="348150" y="433953"/>
                  <a:pt x="452582" y="407845"/>
                </a:cubicBezTo>
                <a:cubicBezTo>
                  <a:pt x="520531" y="390858"/>
                  <a:pt x="452580" y="384465"/>
                  <a:pt x="591127" y="380136"/>
                </a:cubicBezTo>
                <a:lnTo>
                  <a:pt x="886691" y="370900"/>
                </a:lnTo>
                <a:cubicBezTo>
                  <a:pt x="902085" y="367821"/>
                  <a:pt x="917643" y="365472"/>
                  <a:pt x="932873" y="361664"/>
                </a:cubicBezTo>
                <a:cubicBezTo>
                  <a:pt x="942318" y="359303"/>
                  <a:pt x="951137" y="354788"/>
                  <a:pt x="960582" y="352427"/>
                </a:cubicBezTo>
                <a:cubicBezTo>
                  <a:pt x="975812" y="348619"/>
                  <a:pt x="991534" y="346998"/>
                  <a:pt x="1006764" y="343191"/>
                </a:cubicBezTo>
                <a:cubicBezTo>
                  <a:pt x="1016209" y="340830"/>
                  <a:pt x="1025112" y="336630"/>
                  <a:pt x="1034473" y="333955"/>
                </a:cubicBezTo>
                <a:cubicBezTo>
                  <a:pt x="1046679" y="330468"/>
                  <a:pt x="1059026" y="327472"/>
                  <a:pt x="1071418" y="324718"/>
                </a:cubicBezTo>
                <a:cubicBezTo>
                  <a:pt x="1129600" y="311788"/>
                  <a:pt x="1121533" y="315573"/>
                  <a:pt x="1191491" y="306245"/>
                </a:cubicBezTo>
                <a:lnTo>
                  <a:pt x="1256146" y="297009"/>
                </a:lnTo>
                <a:cubicBezTo>
                  <a:pt x="1322583" y="274864"/>
                  <a:pt x="1239617" y="301732"/>
                  <a:pt x="1320800" y="278536"/>
                </a:cubicBezTo>
                <a:cubicBezTo>
                  <a:pt x="1330161" y="275861"/>
                  <a:pt x="1339005" y="271412"/>
                  <a:pt x="1348509" y="269300"/>
                </a:cubicBezTo>
                <a:cubicBezTo>
                  <a:pt x="1366791" y="265238"/>
                  <a:pt x="1385454" y="263143"/>
                  <a:pt x="1403927" y="260064"/>
                </a:cubicBezTo>
                <a:cubicBezTo>
                  <a:pt x="1422400" y="253906"/>
                  <a:pt x="1440252" y="245410"/>
                  <a:pt x="1459346" y="241591"/>
                </a:cubicBezTo>
                <a:cubicBezTo>
                  <a:pt x="1476915" y="238077"/>
                  <a:pt x="1514301" y="232586"/>
                  <a:pt x="1533237" y="223118"/>
                </a:cubicBezTo>
                <a:cubicBezTo>
                  <a:pt x="1543166" y="218154"/>
                  <a:pt x="1550743" y="209018"/>
                  <a:pt x="1560946" y="204645"/>
                </a:cubicBezTo>
                <a:cubicBezTo>
                  <a:pt x="1597094" y="189153"/>
                  <a:pt x="1616048" y="201776"/>
                  <a:pt x="1653309" y="176936"/>
                </a:cubicBezTo>
                <a:cubicBezTo>
                  <a:pt x="1680396" y="158878"/>
                  <a:pt x="1678138" y="156874"/>
                  <a:pt x="1708727" y="149227"/>
                </a:cubicBezTo>
                <a:cubicBezTo>
                  <a:pt x="1723957" y="145419"/>
                  <a:pt x="1739763" y="144122"/>
                  <a:pt x="1754909" y="139991"/>
                </a:cubicBezTo>
                <a:cubicBezTo>
                  <a:pt x="1773695" y="134868"/>
                  <a:pt x="1791854" y="127676"/>
                  <a:pt x="1810327" y="121518"/>
                </a:cubicBezTo>
                <a:cubicBezTo>
                  <a:pt x="1819564" y="118439"/>
                  <a:pt x="1828399" y="113659"/>
                  <a:pt x="1838037" y="112282"/>
                </a:cubicBezTo>
                <a:cubicBezTo>
                  <a:pt x="1865780" y="108318"/>
                  <a:pt x="1919168" y="101910"/>
                  <a:pt x="1948873" y="93809"/>
                </a:cubicBezTo>
                <a:cubicBezTo>
                  <a:pt x="2045134" y="67556"/>
                  <a:pt x="1967230" y="86466"/>
                  <a:pt x="2041237" y="56864"/>
                </a:cubicBezTo>
                <a:cubicBezTo>
                  <a:pt x="2059316" y="49632"/>
                  <a:pt x="2078182" y="44549"/>
                  <a:pt x="2096655" y="38391"/>
                </a:cubicBezTo>
                <a:cubicBezTo>
                  <a:pt x="2127284" y="28181"/>
                  <a:pt x="2112049" y="6063"/>
                  <a:pt x="2124364" y="1445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5ED1E018-61C0-4734-B048-156799B7934B}"/>
              </a:ext>
            </a:extLst>
          </p:cNvPr>
          <p:cNvSpPr/>
          <p:nvPr/>
        </p:nvSpPr>
        <p:spPr>
          <a:xfrm rot="557835">
            <a:off x="4669203" y="3956439"/>
            <a:ext cx="2819619" cy="1423786"/>
          </a:xfrm>
          <a:custGeom>
            <a:avLst/>
            <a:gdLst>
              <a:gd name="connsiteX0" fmla="*/ 2124364 w 2881746"/>
              <a:gd name="connsiteY0" fmla="*/ 1445 h 1128282"/>
              <a:gd name="connsiteX1" fmla="*/ 2170546 w 2881746"/>
              <a:gd name="connsiteY1" fmla="*/ 10682 h 1128282"/>
              <a:gd name="connsiteX2" fmla="*/ 2225964 w 2881746"/>
              <a:gd name="connsiteY2" fmla="*/ 47627 h 1128282"/>
              <a:gd name="connsiteX3" fmla="*/ 2253673 w 2881746"/>
              <a:gd name="connsiteY3" fmla="*/ 66100 h 1128282"/>
              <a:gd name="connsiteX4" fmla="*/ 2309091 w 2881746"/>
              <a:gd name="connsiteY4" fmla="*/ 84573 h 1128282"/>
              <a:gd name="connsiteX5" fmla="*/ 2336800 w 2881746"/>
              <a:gd name="connsiteY5" fmla="*/ 93809 h 1128282"/>
              <a:gd name="connsiteX6" fmla="*/ 2364509 w 2881746"/>
              <a:gd name="connsiteY6" fmla="*/ 112282 h 1128282"/>
              <a:gd name="connsiteX7" fmla="*/ 2456873 w 2881746"/>
              <a:gd name="connsiteY7" fmla="*/ 139991 h 1128282"/>
              <a:gd name="connsiteX8" fmla="*/ 2512291 w 2881746"/>
              <a:gd name="connsiteY8" fmla="*/ 158464 h 1128282"/>
              <a:gd name="connsiteX9" fmla="*/ 2540000 w 2881746"/>
              <a:gd name="connsiteY9" fmla="*/ 167700 h 1128282"/>
              <a:gd name="connsiteX10" fmla="*/ 2641600 w 2881746"/>
              <a:gd name="connsiteY10" fmla="*/ 232355 h 1128282"/>
              <a:gd name="connsiteX11" fmla="*/ 2669309 w 2881746"/>
              <a:gd name="connsiteY11" fmla="*/ 250827 h 1128282"/>
              <a:gd name="connsiteX12" fmla="*/ 2752437 w 2881746"/>
              <a:gd name="connsiteY12" fmla="*/ 278536 h 1128282"/>
              <a:gd name="connsiteX13" fmla="*/ 2780146 w 2881746"/>
              <a:gd name="connsiteY13" fmla="*/ 287773 h 1128282"/>
              <a:gd name="connsiteX14" fmla="*/ 2881746 w 2881746"/>
              <a:gd name="connsiteY14" fmla="*/ 306245 h 1128282"/>
              <a:gd name="connsiteX15" fmla="*/ 2854037 w 2881746"/>
              <a:gd name="connsiteY15" fmla="*/ 361664 h 1128282"/>
              <a:gd name="connsiteX16" fmla="*/ 2826327 w 2881746"/>
              <a:gd name="connsiteY16" fmla="*/ 380136 h 1128282"/>
              <a:gd name="connsiteX17" fmla="*/ 2780146 w 2881746"/>
              <a:gd name="connsiteY17" fmla="*/ 417082 h 1128282"/>
              <a:gd name="connsiteX18" fmla="*/ 2752437 w 2881746"/>
              <a:gd name="connsiteY18" fmla="*/ 435555 h 1128282"/>
              <a:gd name="connsiteX19" fmla="*/ 2697018 w 2881746"/>
              <a:gd name="connsiteY19" fmla="*/ 454027 h 1128282"/>
              <a:gd name="connsiteX20" fmla="*/ 2669309 w 2881746"/>
              <a:gd name="connsiteY20" fmla="*/ 472500 h 1128282"/>
              <a:gd name="connsiteX21" fmla="*/ 2586182 w 2881746"/>
              <a:gd name="connsiteY21" fmla="*/ 500209 h 1128282"/>
              <a:gd name="connsiteX22" fmla="*/ 2530764 w 2881746"/>
              <a:gd name="connsiteY22" fmla="*/ 518682 h 1128282"/>
              <a:gd name="connsiteX23" fmla="*/ 2429164 w 2881746"/>
              <a:gd name="connsiteY23" fmla="*/ 555627 h 1128282"/>
              <a:gd name="connsiteX24" fmla="*/ 2392218 w 2881746"/>
              <a:gd name="connsiteY24" fmla="*/ 564864 h 1128282"/>
              <a:gd name="connsiteX25" fmla="*/ 2364509 w 2881746"/>
              <a:gd name="connsiteY25" fmla="*/ 574100 h 1128282"/>
              <a:gd name="connsiteX26" fmla="*/ 2299855 w 2881746"/>
              <a:gd name="connsiteY26" fmla="*/ 583336 h 1128282"/>
              <a:gd name="connsiteX27" fmla="*/ 2216727 w 2881746"/>
              <a:gd name="connsiteY27" fmla="*/ 601809 h 1128282"/>
              <a:gd name="connsiteX28" fmla="*/ 2189018 w 2881746"/>
              <a:gd name="connsiteY28" fmla="*/ 611045 h 1128282"/>
              <a:gd name="connsiteX29" fmla="*/ 2142837 w 2881746"/>
              <a:gd name="connsiteY29" fmla="*/ 620282 h 1128282"/>
              <a:gd name="connsiteX30" fmla="*/ 2115127 w 2881746"/>
              <a:gd name="connsiteY30" fmla="*/ 629518 h 1128282"/>
              <a:gd name="connsiteX31" fmla="*/ 1930400 w 2881746"/>
              <a:gd name="connsiteY31" fmla="*/ 657227 h 1128282"/>
              <a:gd name="connsiteX32" fmla="*/ 1838037 w 2881746"/>
              <a:gd name="connsiteY32" fmla="*/ 684936 h 1128282"/>
              <a:gd name="connsiteX33" fmla="*/ 1810327 w 2881746"/>
              <a:gd name="connsiteY33" fmla="*/ 694173 h 1128282"/>
              <a:gd name="connsiteX34" fmla="*/ 1773382 w 2881746"/>
              <a:gd name="connsiteY34" fmla="*/ 712645 h 1128282"/>
              <a:gd name="connsiteX35" fmla="*/ 1717964 w 2881746"/>
              <a:gd name="connsiteY35" fmla="*/ 731118 h 1128282"/>
              <a:gd name="connsiteX36" fmla="*/ 1662546 w 2881746"/>
              <a:gd name="connsiteY36" fmla="*/ 749591 h 1128282"/>
              <a:gd name="connsiteX37" fmla="*/ 1607127 w 2881746"/>
              <a:gd name="connsiteY37" fmla="*/ 768064 h 1128282"/>
              <a:gd name="connsiteX38" fmla="*/ 1579418 w 2881746"/>
              <a:gd name="connsiteY38" fmla="*/ 777300 h 1128282"/>
              <a:gd name="connsiteX39" fmla="*/ 1551709 w 2881746"/>
              <a:gd name="connsiteY39" fmla="*/ 795773 h 1128282"/>
              <a:gd name="connsiteX40" fmla="*/ 1496291 w 2881746"/>
              <a:gd name="connsiteY40" fmla="*/ 814245 h 1128282"/>
              <a:gd name="connsiteX41" fmla="*/ 1440873 w 2881746"/>
              <a:gd name="connsiteY41" fmla="*/ 841955 h 1128282"/>
              <a:gd name="connsiteX42" fmla="*/ 1403927 w 2881746"/>
              <a:gd name="connsiteY42" fmla="*/ 860427 h 1128282"/>
              <a:gd name="connsiteX43" fmla="*/ 1348509 w 2881746"/>
              <a:gd name="connsiteY43" fmla="*/ 878900 h 1128282"/>
              <a:gd name="connsiteX44" fmla="*/ 1320800 w 2881746"/>
              <a:gd name="connsiteY44" fmla="*/ 888136 h 1128282"/>
              <a:gd name="connsiteX45" fmla="*/ 1293091 w 2881746"/>
              <a:gd name="connsiteY45" fmla="*/ 906609 h 1128282"/>
              <a:gd name="connsiteX46" fmla="*/ 1200727 w 2881746"/>
              <a:gd name="connsiteY46" fmla="*/ 934318 h 1128282"/>
              <a:gd name="connsiteX47" fmla="*/ 1145309 w 2881746"/>
              <a:gd name="connsiteY47" fmla="*/ 971264 h 1128282"/>
              <a:gd name="connsiteX48" fmla="*/ 1089891 w 2881746"/>
              <a:gd name="connsiteY48" fmla="*/ 989736 h 1128282"/>
              <a:gd name="connsiteX49" fmla="*/ 1062182 w 2881746"/>
              <a:gd name="connsiteY49" fmla="*/ 998973 h 1128282"/>
              <a:gd name="connsiteX50" fmla="*/ 1034473 w 2881746"/>
              <a:gd name="connsiteY50" fmla="*/ 1017445 h 1128282"/>
              <a:gd name="connsiteX51" fmla="*/ 979055 w 2881746"/>
              <a:gd name="connsiteY51" fmla="*/ 1035918 h 1128282"/>
              <a:gd name="connsiteX52" fmla="*/ 951346 w 2881746"/>
              <a:gd name="connsiteY52" fmla="*/ 1054391 h 1128282"/>
              <a:gd name="connsiteX53" fmla="*/ 886691 w 2881746"/>
              <a:gd name="connsiteY53" fmla="*/ 1082100 h 1128282"/>
              <a:gd name="connsiteX54" fmla="*/ 812800 w 2881746"/>
              <a:gd name="connsiteY54" fmla="*/ 1100573 h 1128282"/>
              <a:gd name="connsiteX55" fmla="*/ 785091 w 2881746"/>
              <a:gd name="connsiteY55" fmla="*/ 1109809 h 1128282"/>
              <a:gd name="connsiteX56" fmla="*/ 674255 w 2881746"/>
              <a:gd name="connsiteY56" fmla="*/ 1128282 h 1128282"/>
              <a:gd name="connsiteX57" fmla="*/ 434109 w 2881746"/>
              <a:gd name="connsiteY57" fmla="*/ 1119045 h 1128282"/>
              <a:gd name="connsiteX58" fmla="*/ 387927 w 2881746"/>
              <a:gd name="connsiteY58" fmla="*/ 1063627 h 1128282"/>
              <a:gd name="connsiteX59" fmla="*/ 360218 w 2881746"/>
              <a:gd name="connsiteY59" fmla="*/ 1035918 h 1128282"/>
              <a:gd name="connsiteX60" fmla="*/ 341746 w 2881746"/>
              <a:gd name="connsiteY60" fmla="*/ 1008209 h 1128282"/>
              <a:gd name="connsiteX61" fmla="*/ 286327 w 2881746"/>
              <a:gd name="connsiteY61" fmla="*/ 962027 h 1128282"/>
              <a:gd name="connsiteX62" fmla="*/ 249382 w 2881746"/>
              <a:gd name="connsiteY62" fmla="*/ 906609 h 1128282"/>
              <a:gd name="connsiteX63" fmla="*/ 230909 w 2881746"/>
              <a:gd name="connsiteY63" fmla="*/ 878900 h 1128282"/>
              <a:gd name="connsiteX64" fmla="*/ 203200 w 2881746"/>
              <a:gd name="connsiteY64" fmla="*/ 860427 h 1128282"/>
              <a:gd name="connsiteX65" fmla="*/ 157018 w 2881746"/>
              <a:gd name="connsiteY65" fmla="*/ 805009 h 1128282"/>
              <a:gd name="connsiteX66" fmla="*/ 129309 w 2881746"/>
              <a:gd name="connsiteY66" fmla="*/ 786536 h 1128282"/>
              <a:gd name="connsiteX67" fmla="*/ 55418 w 2881746"/>
              <a:gd name="connsiteY67" fmla="*/ 703409 h 1128282"/>
              <a:gd name="connsiteX68" fmla="*/ 36946 w 2881746"/>
              <a:gd name="connsiteY68" fmla="*/ 675700 h 1128282"/>
              <a:gd name="connsiteX69" fmla="*/ 9237 w 2881746"/>
              <a:gd name="connsiteY69" fmla="*/ 657227 h 1128282"/>
              <a:gd name="connsiteX70" fmla="*/ 0 w 2881746"/>
              <a:gd name="connsiteY70" fmla="*/ 629518 h 1128282"/>
              <a:gd name="connsiteX71" fmla="*/ 18473 w 2881746"/>
              <a:gd name="connsiteY71" fmla="*/ 555627 h 1128282"/>
              <a:gd name="connsiteX72" fmla="*/ 83127 w 2881746"/>
              <a:gd name="connsiteY72" fmla="*/ 527918 h 1128282"/>
              <a:gd name="connsiteX73" fmla="*/ 110837 w 2881746"/>
              <a:gd name="connsiteY73" fmla="*/ 518682 h 1128282"/>
              <a:gd name="connsiteX74" fmla="*/ 184727 w 2881746"/>
              <a:gd name="connsiteY74" fmla="*/ 500209 h 1128282"/>
              <a:gd name="connsiteX75" fmla="*/ 221673 w 2881746"/>
              <a:gd name="connsiteY75" fmla="*/ 490973 h 1128282"/>
              <a:gd name="connsiteX76" fmla="*/ 277091 w 2881746"/>
              <a:gd name="connsiteY76" fmla="*/ 472500 h 1128282"/>
              <a:gd name="connsiteX77" fmla="*/ 350982 w 2881746"/>
              <a:gd name="connsiteY77" fmla="*/ 435555 h 1128282"/>
              <a:gd name="connsiteX78" fmla="*/ 452582 w 2881746"/>
              <a:gd name="connsiteY78" fmla="*/ 407845 h 1128282"/>
              <a:gd name="connsiteX79" fmla="*/ 591127 w 2881746"/>
              <a:gd name="connsiteY79" fmla="*/ 380136 h 1128282"/>
              <a:gd name="connsiteX80" fmla="*/ 886691 w 2881746"/>
              <a:gd name="connsiteY80" fmla="*/ 370900 h 1128282"/>
              <a:gd name="connsiteX81" fmla="*/ 932873 w 2881746"/>
              <a:gd name="connsiteY81" fmla="*/ 361664 h 1128282"/>
              <a:gd name="connsiteX82" fmla="*/ 960582 w 2881746"/>
              <a:gd name="connsiteY82" fmla="*/ 352427 h 1128282"/>
              <a:gd name="connsiteX83" fmla="*/ 1006764 w 2881746"/>
              <a:gd name="connsiteY83" fmla="*/ 343191 h 1128282"/>
              <a:gd name="connsiteX84" fmla="*/ 1034473 w 2881746"/>
              <a:gd name="connsiteY84" fmla="*/ 333955 h 1128282"/>
              <a:gd name="connsiteX85" fmla="*/ 1071418 w 2881746"/>
              <a:gd name="connsiteY85" fmla="*/ 324718 h 1128282"/>
              <a:gd name="connsiteX86" fmla="*/ 1191491 w 2881746"/>
              <a:gd name="connsiteY86" fmla="*/ 306245 h 1128282"/>
              <a:gd name="connsiteX87" fmla="*/ 1256146 w 2881746"/>
              <a:gd name="connsiteY87" fmla="*/ 297009 h 1128282"/>
              <a:gd name="connsiteX88" fmla="*/ 1320800 w 2881746"/>
              <a:gd name="connsiteY88" fmla="*/ 278536 h 1128282"/>
              <a:gd name="connsiteX89" fmla="*/ 1348509 w 2881746"/>
              <a:gd name="connsiteY89" fmla="*/ 269300 h 1128282"/>
              <a:gd name="connsiteX90" fmla="*/ 1403927 w 2881746"/>
              <a:gd name="connsiteY90" fmla="*/ 260064 h 1128282"/>
              <a:gd name="connsiteX91" fmla="*/ 1459346 w 2881746"/>
              <a:gd name="connsiteY91" fmla="*/ 241591 h 1128282"/>
              <a:gd name="connsiteX92" fmla="*/ 1533237 w 2881746"/>
              <a:gd name="connsiteY92" fmla="*/ 223118 h 1128282"/>
              <a:gd name="connsiteX93" fmla="*/ 1560946 w 2881746"/>
              <a:gd name="connsiteY93" fmla="*/ 204645 h 1128282"/>
              <a:gd name="connsiteX94" fmla="*/ 1653309 w 2881746"/>
              <a:gd name="connsiteY94" fmla="*/ 176936 h 1128282"/>
              <a:gd name="connsiteX95" fmla="*/ 1708727 w 2881746"/>
              <a:gd name="connsiteY95" fmla="*/ 149227 h 1128282"/>
              <a:gd name="connsiteX96" fmla="*/ 1754909 w 2881746"/>
              <a:gd name="connsiteY96" fmla="*/ 139991 h 1128282"/>
              <a:gd name="connsiteX97" fmla="*/ 1810327 w 2881746"/>
              <a:gd name="connsiteY97" fmla="*/ 121518 h 1128282"/>
              <a:gd name="connsiteX98" fmla="*/ 1838037 w 2881746"/>
              <a:gd name="connsiteY98" fmla="*/ 112282 h 1128282"/>
              <a:gd name="connsiteX99" fmla="*/ 1948873 w 2881746"/>
              <a:gd name="connsiteY99" fmla="*/ 93809 h 1128282"/>
              <a:gd name="connsiteX100" fmla="*/ 2041237 w 2881746"/>
              <a:gd name="connsiteY100" fmla="*/ 56864 h 1128282"/>
              <a:gd name="connsiteX101" fmla="*/ 2096655 w 2881746"/>
              <a:gd name="connsiteY101" fmla="*/ 38391 h 1128282"/>
              <a:gd name="connsiteX102" fmla="*/ 2124364 w 2881746"/>
              <a:gd name="connsiteY102" fmla="*/ 1445 h 1128282"/>
              <a:gd name="connsiteX0" fmla="*/ 2124364 w 2881746"/>
              <a:gd name="connsiteY0" fmla="*/ 1445 h 1128282"/>
              <a:gd name="connsiteX1" fmla="*/ 2170546 w 2881746"/>
              <a:gd name="connsiteY1" fmla="*/ 10682 h 1128282"/>
              <a:gd name="connsiteX2" fmla="*/ 2225964 w 2881746"/>
              <a:gd name="connsiteY2" fmla="*/ 47627 h 1128282"/>
              <a:gd name="connsiteX3" fmla="*/ 2253673 w 2881746"/>
              <a:gd name="connsiteY3" fmla="*/ 66100 h 1128282"/>
              <a:gd name="connsiteX4" fmla="*/ 2309091 w 2881746"/>
              <a:gd name="connsiteY4" fmla="*/ 84573 h 1128282"/>
              <a:gd name="connsiteX5" fmla="*/ 2336800 w 2881746"/>
              <a:gd name="connsiteY5" fmla="*/ 93809 h 1128282"/>
              <a:gd name="connsiteX6" fmla="*/ 2364509 w 2881746"/>
              <a:gd name="connsiteY6" fmla="*/ 112282 h 1128282"/>
              <a:gd name="connsiteX7" fmla="*/ 2456873 w 2881746"/>
              <a:gd name="connsiteY7" fmla="*/ 139991 h 1128282"/>
              <a:gd name="connsiteX8" fmla="*/ 2512291 w 2881746"/>
              <a:gd name="connsiteY8" fmla="*/ 158464 h 1128282"/>
              <a:gd name="connsiteX9" fmla="*/ 2540000 w 2881746"/>
              <a:gd name="connsiteY9" fmla="*/ 167700 h 1128282"/>
              <a:gd name="connsiteX10" fmla="*/ 2641600 w 2881746"/>
              <a:gd name="connsiteY10" fmla="*/ 232355 h 1128282"/>
              <a:gd name="connsiteX11" fmla="*/ 2669309 w 2881746"/>
              <a:gd name="connsiteY11" fmla="*/ 250827 h 1128282"/>
              <a:gd name="connsiteX12" fmla="*/ 2752437 w 2881746"/>
              <a:gd name="connsiteY12" fmla="*/ 278536 h 1128282"/>
              <a:gd name="connsiteX13" fmla="*/ 2780146 w 2881746"/>
              <a:gd name="connsiteY13" fmla="*/ 287773 h 1128282"/>
              <a:gd name="connsiteX14" fmla="*/ 2881746 w 2881746"/>
              <a:gd name="connsiteY14" fmla="*/ 306245 h 1128282"/>
              <a:gd name="connsiteX15" fmla="*/ 2378546 w 2881746"/>
              <a:gd name="connsiteY15" fmla="*/ 372252 h 1128282"/>
              <a:gd name="connsiteX16" fmla="*/ 2826327 w 2881746"/>
              <a:gd name="connsiteY16" fmla="*/ 380136 h 1128282"/>
              <a:gd name="connsiteX17" fmla="*/ 2780146 w 2881746"/>
              <a:gd name="connsiteY17" fmla="*/ 417082 h 1128282"/>
              <a:gd name="connsiteX18" fmla="*/ 2752437 w 2881746"/>
              <a:gd name="connsiteY18" fmla="*/ 435555 h 1128282"/>
              <a:gd name="connsiteX19" fmla="*/ 2697018 w 2881746"/>
              <a:gd name="connsiteY19" fmla="*/ 454027 h 1128282"/>
              <a:gd name="connsiteX20" fmla="*/ 2669309 w 2881746"/>
              <a:gd name="connsiteY20" fmla="*/ 472500 h 1128282"/>
              <a:gd name="connsiteX21" fmla="*/ 2586182 w 2881746"/>
              <a:gd name="connsiteY21" fmla="*/ 500209 h 1128282"/>
              <a:gd name="connsiteX22" fmla="*/ 2530764 w 2881746"/>
              <a:gd name="connsiteY22" fmla="*/ 518682 h 1128282"/>
              <a:gd name="connsiteX23" fmla="*/ 2429164 w 2881746"/>
              <a:gd name="connsiteY23" fmla="*/ 555627 h 1128282"/>
              <a:gd name="connsiteX24" fmla="*/ 2392218 w 2881746"/>
              <a:gd name="connsiteY24" fmla="*/ 564864 h 1128282"/>
              <a:gd name="connsiteX25" fmla="*/ 2364509 w 2881746"/>
              <a:gd name="connsiteY25" fmla="*/ 574100 h 1128282"/>
              <a:gd name="connsiteX26" fmla="*/ 2299855 w 2881746"/>
              <a:gd name="connsiteY26" fmla="*/ 583336 h 1128282"/>
              <a:gd name="connsiteX27" fmla="*/ 2216727 w 2881746"/>
              <a:gd name="connsiteY27" fmla="*/ 601809 h 1128282"/>
              <a:gd name="connsiteX28" fmla="*/ 2189018 w 2881746"/>
              <a:gd name="connsiteY28" fmla="*/ 611045 h 1128282"/>
              <a:gd name="connsiteX29" fmla="*/ 2142837 w 2881746"/>
              <a:gd name="connsiteY29" fmla="*/ 620282 h 1128282"/>
              <a:gd name="connsiteX30" fmla="*/ 2115127 w 2881746"/>
              <a:gd name="connsiteY30" fmla="*/ 629518 h 1128282"/>
              <a:gd name="connsiteX31" fmla="*/ 1930400 w 2881746"/>
              <a:gd name="connsiteY31" fmla="*/ 657227 h 1128282"/>
              <a:gd name="connsiteX32" fmla="*/ 1838037 w 2881746"/>
              <a:gd name="connsiteY32" fmla="*/ 684936 h 1128282"/>
              <a:gd name="connsiteX33" fmla="*/ 1810327 w 2881746"/>
              <a:gd name="connsiteY33" fmla="*/ 694173 h 1128282"/>
              <a:gd name="connsiteX34" fmla="*/ 1773382 w 2881746"/>
              <a:gd name="connsiteY34" fmla="*/ 712645 h 1128282"/>
              <a:gd name="connsiteX35" fmla="*/ 1717964 w 2881746"/>
              <a:gd name="connsiteY35" fmla="*/ 731118 h 1128282"/>
              <a:gd name="connsiteX36" fmla="*/ 1662546 w 2881746"/>
              <a:gd name="connsiteY36" fmla="*/ 749591 h 1128282"/>
              <a:gd name="connsiteX37" fmla="*/ 1607127 w 2881746"/>
              <a:gd name="connsiteY37" fmla="*/ 768064 h 1128282"/>
              <a:gd name="connsiteX38" fmla="*/ 1579418 w 2881746"/>
              <a:gd name="connsiteY38" fmla="*/ 777300 h 1128282"/>
              <a:gd name="connsiteX39" fmla="*/ 1551709 w 2881746"/>
              <a:gd name="connsiteY39" fmla="*/ 795773 h 1128282"/>
              <a:gd name="connsiteX40" fmla="*/ 1496291 w 2881746"/>
              <a:gd name="connsiteY40" fmla="*/ 814245 h 1128282"/>
              <a:gd name="connsiteX41" fmla="*/ 1440873 w 2881746"/>
              <a:gd name="connsiteY41" fmla="*/ 841955 h 1128282"/>
              <a:gd name="connsiteX42" fmla="*/ 1403927 w 2881746"/>
              <a:gd name="connsiteY42" fmla="*/ 860427 h 1128282"/>
              <a:gd name="connsiteX43" fmla="*/ 1348509 w 2881746"/>
              <a:gd name="connsiteY43" fmla="*/ 878900 h 1128282"/>
              <a:gd name="connsiteX44" fmla="*/ 1320800 w 2881746"/>
              <a:gd name="connsiteY44" fmla="*/ 888136 h 1128282"/>
              <a:gd name="connsiteX45" fmla="*/ 1293091 w 2881746"/>
              <a:gd name="connsiteY45" fmla="*/ 906609 h 1128282"/>
              <a:gd name="connsiteX46" fmla="*/ 1200727 w 2881746"/>
              <a:gd name="connsiteY46" fmla="*/ 934318 h 1128282"/>
              <a:gd name="connsiteX47" fmla="*/ 1145309 w 2881746"/>
              <a:gd name="connsiteY47" fmla="*/ 971264 h 1128282"/>
              <a:gd name="connsiteX48" fmla="*/ 1089891 w 2881746"/>
              <a:gd name="connsiteY48" fmla="*/ 989736 h 1128282"/>
              <a:gd name="connsiteX49" fmla="*/ 1062182 w 2881746"/>
              <a:gd name="connsiteY49" fmla="*/ 998973 h 1128282"/>
              <a:gd name="connsiteX50" fmla="*/ 1034473 w 2881746"/>
              <a:gd name="connsiteY50" fmla="*/ 1017445 h 1128282"/>
              <a:gd name="connsiteX51" fmla="*/ 979055 w 2881746"/>
              <a:gd name="connsiteY51" fmla="*/ 1035918 h 1128282"/>
              <a:gd name="connsiteX52" fmla="*/ 951346 w 2881746"/>
              <a:gd name="connsiteY52" fmla="*/ 1054391 h 1128282"/>
              <a:gd name="connsiteX53" fmla="*/ 886691 w 2881746"/>
              <a:gd name="connsiteY53" fmla="*/ 1082100 h 1128282"/>
              <a:gd name="connsiteX54" fmla="*/ 812800 w 2881746"/>
              <a:gd name="connsiteY54" fmla="*/ 1100573 h 1128282"/>
              <a:gd name="connsiteX55" fmla="*/ 785091 w 2881746"/>
              <a:gd name="connsiteY55" fmla="*/ 1109809 h 1128282"/>
              <a:gd name="connsiteX56" fmla="*/ 674255 w 2881746"/>
              <a:gd name="connsiteY56" fmla="*/ 1128282 h 1128282"/>
              <a:gd name="connsiteX57" fmla="*/ 434109 w 2881746"/>
              <a:gd name="connsiteY57" fmla="*/ 1119045 h 1128282"/>
              <a:gd name="connsiteX58" fmla="*/ 387927 w 2881746"/>
              <a:gd name="connsiteY58" fmla="*/ 1063627 h 1128282"/>
              <a:gd name="connsiteX59" fmla="*/ 360218 w 2881746"/>
              <a:gd name="connsiteY59" fmla="*/ 1035918 h 1128282"/>
              <a:gd name="connsiteX60" fmla="*/ 341746 w 2881746"/>
              <a:gd name="connsiteY60" fmla="*/ 1008209 h 1128282"/>
              <a:gd name="connsiteX61" fmla="*/ 286327 w 2881746"/>
              <a:gd name="connsiteY61" fmla="*/ 962027 h 1128282"/>
              <a:gd name="connsiteX62" fmla="*/ 249382 w 2881746"/>
              <a:gd name="connsiteY62" fmla="*/ 906609 h 1128282"/>
              <a:gd name="connsiteX63" fmla="*/ 230909 w 2881746"/>
              <a:gd name="connsiteY63" fmla="*/ 878900 h 1128282"/>
              <a:gd name="connsiteX64" fmla="*/ 203200 w 2881746"/>
              <a:gd name="connsiteY64" fmla="*/ 860427 h 1128282"/>
              <a:gd name="connsiteX65" fmla="*/ 157018 w 2881746"/>
              <a:gd name="connsiteY65" fmla="*/ 805009 h 1128282"/>
              <a:gd name="connsiteX66" fmla="*/ 129309 w 2881746"/>
              <a:gd name="connsiteY66" fmla="*/ 786536 h 1128282"/>
              <a:gd name="connsiteX67" fmla="*/ 55418 w 2881746"/>
              <a:gd name="connsiteY67" fmla="*/ 703409 h 1128282"/>
              <a:gd name="connsiteX68" fmla="*/ 36946 w 2881746"/>
              <a:gd name="connsiteY68" fmla="*/ 675700 h 1128282"/>
              <a:gd name="connsiteX69" fmla="*/ 9237 w 2881746"/>
              <a:gd name="connsiteY69" fmla="*/ 657227 h 1128282"/>
              <a:gd name="connsiteX70" fmla="*/ 0 w 2881746"/>
              <a:gd name="connsiteY70" fmla="*/ 629518 h 1128282"/>
              <a:gd name="connsiteX71" fmla="*/ 18473 w 2881746"/>
              <a:gd name="connsiteY71" fmla="*/ 555627 h 1128282"/>
              <a:gd name="connsiteX72" fmla="*/ 83127 w 2881746"/>
              <a:gd name="connsiteY72" fmla="*/ 527918 h 1128282"/>
              <a:gd name="connsiteX73" fmla="*/ 110837 w 2881746"/>
              <a:gd name="connsiteY73" fmla="*/ 518682 h 1128282"/>
              <a:gd name="connsiteX74" fmla="*/ 184727 w 2881746"/>
              <a:gd name="connsiteY74" fmla="*/ 500209 h 1128282"/>
              <a:gd name="connsiteX75" fmla="*/ 221673 w 2881746"/>
              <a:gd name="connsiteY75" fmla="*/ 490973 h 1128282"/>
              <a:gd name="connsiteX76" fmla="*/ 277091 w 2881746"/>
              <a:gd name="connsiteY76" fmla="*/ 472500 h 1128282"/>
              <a:gd name="connsiteX77" fmla="*/ 350982 w 2881746"/>
              <a:gd name="connsiteY77" fmla="*/ 435555 h 1128282"/>
              <a:gd name="connsiteX78" fmla="*/ 452582 w 2881746"/>
              <a:gd name="connsiteY78" fmla="*/ 407845 h 1128282"/>
              <a:gd name="connsiteX79" fmla="*/ 591127 w 2881746"/>
              <a:gd name="connsiteY79" fmla="*/ 380136 h 1128282"/>
              <a:gd name="connsiteX80" fmla="*/ 886691 w 2881746"/>
              <a:gd name="connsiteY80" fmla="*/ 370900 h 1128282"/>
              <a:gd name="connsiteX81" fmla="*/ 932873 w 2881746"/>
              <a:gd name="connsiteY81" fmla="*/ 361664 h 1128282"/>
              <a:gd name="connsiteX82" fmla="*/ 960582 w 2881746"/>
              <a:gd name="connsiteY82" fmla="*/ 352427 h 1128282"/>
              <a:gd name="connsiteX83" fmla="*/ 1006764 w 2881746"/>
              <a:gd name="connsiteY83" fmla="*/ 343191 h 1128282"/>
              <a:gd name="connsiteX84" fmla="*/ 1034473 w 2881746"/>
              <a:gd name="connsiteY84" fmla="*/ 333955 h 1128282"/>
              <a:gd name="connsiteX85" fmla="*/ 1071418 w 2881746"/>
              <a:gd name="connsiteY85" fmla="*/ 324718 h 1128282"/>
              <a:gd name="connsiteX86" fmla="*/ 1191491 w 2881746"/>
              <a:gd name="connsiteY86" fmla="*/ 306245 h 1128282"/>
              <a:gd name="connsiteX87" fmla="*/ 1256146 w 2881746"/>
              <a:gd name="connsiteY87" fmla="*/ 297009 h 1128282"/>
              <a:gd name="connsiteX88" fmla="*/ 1320800 w 2881746"/>
              <a:gd name="connsiteY88" fmla="*/ 278536 h 1128282"/>
              <a:gd name="connsiteX89" fmla="*/ 1348509 w 2881746"/>
              <a:gd name="connsiteY89" fmla="*/ 269300 h 1128282"/>
              <a:gd name="connsiteX90" fmla="*/ 1403927 w 2881746"/>
              <a:gd name="connsiteY90" fmla="*/ 260064 h 1128282"/>
              <a:gd name="connsiteX91" fmla="*/ 1459346 w 2881746"/>
              <a:gd name="connsiteY91" fmla="*/ 241591 h 1128282"/>
              <a:gd name="connsiteX92" fmla="*/ 1533237 w 2881746"/>
              <a:gd name="connsiteY92" fmla="*/ 223118 h 1128282"/>
              <a:gd name="connsiteX93" fmla="*/ 1560946 w 2881746"/>
              <a:gd name="connsiteY93" fmla="*/ 204645 h 1128282"/>
              <a:gd name="connsiteX94" fmla="*/ 1653309 w 2881746"/>
              <a:gd name="connsiteY94" fmla="*/ 176936 h 1128282"/>
              <a:gd name="connsiteX95" fmla="*/ 1708727 w 2881746"/>
              <a:gd name="connsiteY95" fmla="*/ 149227 h 1128282"/>
              <a:gd name="connsiteX96" fmla="*/ 1754909 w 2881746"/>
              <a:gd name="connsiteY96" fmla="*/ 139991 h 1128282"/>
              <a:gd name="connsiteX97" fmla="*/ 1810327 w 2881746"/>
              <a:gd name="connsiteY97" fmla="*/ 121518 h 1128282"/>
              <a:gd name="connsiteX98" fmla="*/ 1838037 w 2881746"/>
              <a:gd name="connsiteY98" fmla="*/ 112282 h 1128282"/>
              <a:gd name="connsiteX99" fmla="*/ 1948873 w 2881746"/>
              <a:gd name="connsiteY99" fmla="*/ 93809 h 1128282"/>
              <a:gd name="connsiteX100" fmla="*/ 2041237 w 2881746"/>
              <a:gd name="connsiteY100" fmla="*/ 56864 h 1128282"/>
              <a:gd name="connsiteX101" fmla="*/ 2096655 w 2881746"/>
              <a:gd name="connsiteY101" fmla="*/ 38391 h 1128282"/>
              <a:gd name="connsiteX102" fmla="*/ 2124364 w 2881746"/>
              <a:gd name="connsiteY102" fmla="*/ 1445 h 1128282"/>
              <a:gd name="connsiteX0" fmla="*/ 2124364 w 2826497"/>
              <a:gd name="connsiteY0" fmla="*/ 1445 h 1128282"/>
              <a:gd name="connsiteX1" fmla="*/ 2170546 w 2826497"/>
              <a:gd name="connsiteY1" fmla="*/ 10682 h 1128282"/>
              <a:gd name="connsiteX2" fmla="*/ 2225964 w 2826497"/>
              <a:gd name="connsiteY2" fmla="*/ 47627 h 1128282"/>
              <a:gd name="connsiteX3" fmla="*/ 2253673 w 2826497"/>
              <a:gd name="connsiteY3" fmla="*/ 66100 h 1128282"/>
              <a:gd name="connsiteX4" fmla="*/ 2309091 w 2826497"/>
              <a:gd name="connsiteY4" fmla="*/ 84573 h 1128282"/>
              <a:gd name="connsiteX5" fmla="*/ 2336800 w 2826497"/>
              <a:gd name="connsiteY5" fmla="*/ 93809 h 1128282"/>
              <a:gd name="connsiteX6" fmla="*/ 2364509 w 2826497"/>
              <a:gd name="connsiteY6" fmla="*/ 112282 h 1128282"/>
              <a:gd name="connsiteX7" fmla="*/ 2456873 w 2826497"/>
              <a:gd name="connsiteY7" fmla="*/ 139991 h 1128282"/>
              <a:gd name="connsiteX8" fmla="*/ 2512291 w 2826497"/>
              <a:gd name="connsiteY8" fmla="*/ 158464 h 1128282"/>
              <a:gd name="connsiteX9" fmla="*/ 2540000 w 2826497"/>
              <a:gd name="connsiteY9" fmla="*/ 167700 h 1128282"/>
              <a:gd name="connsiteX10" fmla="*/ 2641600 w 2826497"/>
              <a:gd name="connsiteY10" fmla="*/ 232355 h 1128282"/>
              <a:gd name="connsiteX11" fmla="*/ 2669309 w 2826497"/>
              <a:gd name="connsiteY11" fmla="*/ 250827 h 1128282"/>
              <a:gd name="connsiteX12" fmla="*/ 2752437 w 2826497"/>
              <a:gd name="connsiteY12" fmla="*/ 278536 h 1128282"/>
              <a:gd name="connsiteX13" fmla="*/ 2780146 w 2826497"/>
              <a:gd name="connsiteY13" fmla="*/ 287773 h 1128282"/>
              <a:gd name="connsiteX14" fmla="*/ 2295878 w 2826497"/>
              <a:gd name="connsiteY14" fmla="*/ 331465 h 1128282"/>
              <a:gd name="connsiteX15" fmla="*/ 2378546 w 2826497"/>
              <a:gd name="connsiteY15" fmla="*/ 372252 h 1128282"/>
              <a:gd name="connsiteX16" fmla="*/ 2826327 w 2826497"/>
              <a:gd name="connsiteY16" fmla="*/ 380136 h 1128282"/>
              <a:gd name="connsiteX17" fmla="*/ 2780146 w 2826497"/>
              <a:gd name="connsiteY17" fmla="*/ 417082 h 1128282"/>
              <a:gd name="connsiteX18" fmla="*/ 2752437 w 2826497"/>
              <a:gd name="connsiteY18" fmla="*/ 435555 h 1128282"/>
              <a:gd name="connsiteX19" fmla="*/ 2697018 w 2826497"/>
              <a:gd name="connsiteY19" fmla="*/ 454027 h 1128282"/>
              <a:gd name="connsiteX20" fmla="*/ 2669309 w 2826497"/>
              <a:gd name="connsiteY20" fmla="*/ 472500 h 1128282"/>
              <a:gd name="connsiteX21" fmla="*/ 2586182 w 2826497"/>
              <a:gd name="connsiteY21" fmla="*/ 500209 h 1128282"/>
              <a:gd name="connsiteX22" fmla="*/ 2530764 w 2826497"/>
              <a:gd name="connsiteY22" fmla="*/ 518682 h 1128282"/>
              <a:gd name="connsiteX23" fmla="*/ 2429164 w 2826497"/>
              <a:gd name="connsiteY23" fmla="*/ 555627 h 1128282"/>
              <a:gd name="connsiteX24" fmla="*/ 2392218 w 2826497"/>
              <a:gd name="connsiteY24" fmla="*/ 564864 h 1128282"/>
              <a:gd name="connsiteX25" fmla="*/ 2364509 w 2826497"/>
              <a:gd name="connsiteY25" fmla="*/ 574100 h 1128282"/>
              <a:gd name="connsiteX26" fmla="*/ 2299855 w 2826497"/>
              <a:gd name="connsiteY26" fmla="*/ 583336 h 1128282"/>
              <a:gd name="connsiteX27" fmla="*/ 2216727 w 2826497"/>
              <a:gd name="connsiteY27" fmla="*/ 601809 h 1128282"/>
              <a:gd name="connsiteX28" fmla="*/ 2189018 w 2826497"/>
              <a:gd name="connsiteY28" fmla="*/ 611045 h 1128282"/>
              <a:gd name="connsiteX29" fmla="*/ 2142837 w 2826497"/>
              <a:gd name="connsiteY29" fmla="*/ 620282 h 1128282"/>
              <a:gd name="connsiteX30" fmla="*/ 2115127 w 2826497"/>
              <a:gd name="connsiteY30" fmla="*/ 629518 h 1128282"/>
              <a:gd name="connsiteX31" fmla="*/ 1930400 w 2826497"/>
              <a:gd name="connsiteY31" fmla="*/ 657227 h 1128282"/>
              <a:gd name="connsiteX32" fmla="*/ 1838037 w 2826497"/>
              <a:gd name="connsiteY32" fmla="*/ 684936 h 1128282"/>
              <a:gd name="connsiteX33" fmla="*/ 1810327 w 2826497"/>
              <a:gd name="connsiteY33" fmla="*/ 694173 h 1128282"/>
              <a:gd name="connsiteX34" fmla="*/ 1773382 w 2826497"/>
              <a:gd name="connsiteY34" fmla="*/ 712645 h 1128282"/>
              <a:gd name="connsiteX35" fmla="*/ 1717964 w 2826497"/>
              <a:gd name="connsiteY35" fmla="*/ 731118 h 1128282"/>
              <a:gd name="connsiteX36" fmla="*/ 1662546 w 2826497"/>
              <a:gd name="connsiteY36" fmla="*/ 749591 h 1128282"/>
              <a:gd name="connsiteX37" fmla="*/ 1607127 w 2826497"/>
              <a:gd name="connsiteY37" fmla="*/ 768064 h 1128282"/>
              <a:gd name="connsiteX38" fmla="*/ 1579418 w 2826497"/>
              <a:gd name="connsiteY38" fmla="*/ 777300 h 1128282"/>
              <a:gd name="connsiteX39" fmla="*/ 1551709 w 2826497"/>
              <a:gd name="connsiteY39" fmla="*/ 795773 h 1128282"/>
              <a:gd name="connsiteX40" fmla="*/ 1496291 w 2826497"/>
              <a:gd name="connsiteY40" fmla="*/ 814245 h 1128282"/>
              <a:gd name="connsiteX41" fmla="*/ 1440873 w 2826497"/>
              <a:gd name="connsiteY41" fmla="*/ 841955 h 1128282"/>
              <a:gd name="connsiteX42" fmla="*/ 1403927 w 2826497"/>
              <a:gd name="connsiteY42" fmla="*/ 860427 h 1128282"/>
              <a:gd name="connsiteX43" fmla="*/ 1348509 w 2826497"/>
              <a:gd name="connsiteY43" fmla="*/ 878900 h 1128282"/>
              <a:gd name="connsiteX44" fmla="*/ 1320800 w 2826497"/>
              <a:gd name="connsiteY44" fmla="*/ 888136 h 1128282"/>
              <a:gd name="connsiteX45" fmla="*/ 1293091 w 2826497"/>
              <a:gd name="connsiteY45" fmla="*/ 906609 h 1128282"/>
              <a:gd name="connsiteX46" fmla="*/ 1200727 w 2826497"/>
              <a:gd name="connsiteY46" fmla="*/ 934318 h 1128282"/>
              <a:gd name="connsiteX47" fmla="*/ 1145309 w 2826497"/>
              <a:gd name="connsiteY47" fmla="*/ 971264 h 1128282"/>
              <a:gd name="connsiteX48" fmla="*/ 1089891 w 2826497"/>
              <a:gd name="connsiteY48" fmla="*/ 989736 h 1128282"/>
              <a:gd name="connsiteX49" fmla="*/ 1062182 w 2826497"/>
              <a:gd name="connsiteY49" fmla="*/ 998973 h 1128282"/>
              <a:gd name="connsiteX50" fmla="*/ 1034473 w 2826497"/>
              <a:gd name="connsiteY50" fmla="*/ 1017445 h 1128282"/>
              <a:gd name="connsiteX51" fmla="*/ 979055 w 2826497"/>
              <a:gd name="connsiteY51" fmla="*/ 1035918 h 1128282"/>
              <a:gd name="connsiteX52" fmla="*/ 951346 w 2826497"/>
              <a:gd name="connsiteY52" fmla="*/ 1054391 h 1128282"/>
              <a:gd name="connsiteX53" fmla="*/ 886691 w 2826497"/>
              <a:gd name="connsiteY53" fmla="*/ 1082100 h 1128282"/>
              <a:gd name="connsiteX54" fmla="*/ 812800 w 2826497"/>
              <a:gd name="connsiteY54" fmla="*/ 1100573 h 1128282"/>
              <a:gd name="connsiteX55" fmla="*/ 785091 w 2826497"/>
              <a:gd name="connsiteY55" fmla="*/ 1109809 h 1128282"/>
              <a:gd name="connsiteX56" fmla="*/ 674255 w 2826497"/>
              <a:gd name="connsiteY56" fmla="*/ 1128282 h 1128282"/>
              <a:gd name="connsiteX57" fmla="*/ 434109 w 2826497"/>
              <a:gd name="connsiteY57" fmla="*/ 1119045 h 1128282"/>
              <a:gd name="connsiteX58" fmla="*/ 387927 w 2826497"/>
              <a:gd name="connsiteY58" fmla="*/ 1063627 h 1128282"/>
              <a:gd name="connsiteX59" fmla="*/ 360218 w 2826497"/>
              <a:gd name="connsiteY59" fmla="*/ 1035918 h 1128282"/>
              <a:gd name="connsiteX60" fmla="*/ 341746 w 2826497"/>
              <a:gd name="connsiteY60" fmla="*/ 1008209 h 1128282"/>
              <a:gd name="connsiteX61" fmla="*/ 286327 w 2826497"/>
              <a:gd name="connsiteY61" fmla="*/ 962027 h 1128282"/>
              <a:gd name="connsiteX62" fmla="*/ 249382 w 2826497"/>
              <a:gd name="connsiteY62" fmla="*/ 906609 h 1128282"/>
              <a:gd name="connsiteX63" fmla="*/ 230909 w 2826497"/>
              <a:gd name="connsiteY63" fmla="*/ 878900 h 1128282"/>
              <a:gd name="connsiteX64" fmla="*/ 203200 w 2826497"/>
              <a:gd name="connsiteY64" fmla="*/ 860427 h 1128282"/>
              <a:gd name="connsiteX65" fmla="*/ 157018 w 2826497"/>
              <a:gd name="connsiteY65" fmla="*/ 805009 h 1128282"/>
              <a:gd name="connsiteX66" fmla="*/ 129309 w 2826497"/>
              <a:gd name="connsiteY66" fmla="*/ 786536 h 1128282"/>
              <a:gd name="connsiteX67" fmla="*/ 55418 w 2826497"/>
              <a:gd name="connsiteY67" fmla="*/ 703409 h 1128282"/>
              <a:gd name="connsiteX68" fmla="*/ 36946 w 2826497"/>
              <a:gd name="connsiteY68" fmla="*/ 675700 h 1128282"/>
              <a:gd name="connsiteX69" fmla="*/ 9237 w 2826497"/>
              <a:gd name="connsiteY69" fmla="*/ 657227 h 1128282"/>
              <a:gd name="connsiteX70" fmla="*/ 0 w 2826497"/>
              <a:gd name="connsiteY70" fmla="*/ 629518 h 1128282"/>
              <a:gd name="connsiteX71" fmla="*/ 18473 w 2826497"/>
              <a:gd name="connsiteY71" fmla="*/ 555627 h 1128282"/>
              <a:gd name="connsiteX72" fmla="*/ 83127 w 2826497"/>
              <a:gd name="connsiteY72" fmla="*/ 527918 h 1128282"/>
              <a:gd name="connsiteX73" fmla="*/ 110837 w 2826497"/>
              <a:gd name="connsiteY73" fmla="*/ 518682 h 1128282"/>
              <a:gd name="connsiteX74" fmla="*/ 184727 w 2826497"/>
              <a:gd name="connsiteY74" fmla="*/ 500209 h 1128282"/>
              <a:gd name="connsiteX75" fmla="*/ 221673 w 2826497"/>
              <a:gd name="connsiteY75" fmla="*/ 490973 h 1128282"/>
              <a:gd name="connsiteX76" fmla="*/ 277091 w 2826497"/>
              <a:gd name="connsiteY76" fmla="*/ 472500 h 1128282"/>
              <a:gd name="connsiteX77" fmla="*/ 350982 w 2826497"/>
              <a:gd name="connsiteY77" fmla="*/ 435555 h 1128282"/>
              <a:gd name="connsiteX78" fmla="*/ 452582 w 2826497"/>
              <a:gd name="connsiteY78" fmla="*/ 407845 h 1128282"/>
              <a:gd name="connsiteX79" fmla="*/ 591127 w 2826497"/>
              <a:gd name="connsiteY79" fmla="*/ 380136 h 1128282"/>
              <a:gd name="connsiteX80" fmla="*/ 886691 w 2826497"/>
              <a:gd name="connsiteY80" fmla="*/ 370900 h 1128282"/>
              <a:gd name="connsiteX81" fmla="*/ 932873 w 2826497"/>
              <a:gd name="connsiteY81" fmla="*/ 361664 h 1128282"/>
              <a:gd name="connsiteX82" fmla="*/ 960582 w 2826497"/>
              <a:gd name="connsiteY82" fmla="*/ 352427 h 1128282"/>
              <a:gd name="connsiteX83" fmla="*/ 1006764 w 2826497"/>
              <a:gd name="connsiteY83" fmla="*/ 343191 h 1128282"/>
              <a:gd name="connsiteX84" fmla="*/ 1034473 w 2826497"/>
              <a:gd name="connsiteY84" fmla="*/ 333955 h 1128282"/>
              <a:gd name="connsiteX85" fmla="*/ 1071418 w 2826497"/>
              <a:gd name="connsiteY85" fmla="*/ 324718 h 1128282"/>
              <a:gd name="connsiteX86" fmla="*/ 1191491 w 2826497"/>
              <a:gd name="connsiteY86" fmla="*/ 306245 h 1128282"/>
              <a:gd name="connsiteX87" fmla="*/ 1256146 w 2826497"/>
              <a:gd name="connsiteY87" fmla="*/ 297009 h 1128282"/>
              <a:gd name="connsiteX88" fmla="*/ 1320800 w 2826497"/>
              <a:gd name="connsiteY88" fmla="*/ 278536 h 1128282"/>
              <a:gd name="connsiteX89" fmla="*/ 1348509 w 2826497"/>
              <a:gd name="connsiteY89" fmla="*/ 269300 h 1128282"/>
              <a:gd name="connsiteX90" fmla="*/ 1403927 w 2826497"/>
              <a:gd name="connsiteY90" fmla="*/ 260064 h 1128282"/>
              <a:gd name="connsiteX91" fmla="*/ 1459346 w 2826497"/>
              <a:gd name="connsiteY91" fmla="*/ 241591 h 1128282"/>
              <a:gd name="connsiteX92" fmla="*/ 1533237 w 2826497"/>
              <a:gd name="connsiteY92" fmla="*/ 223118 h 1128282"/>
              <a:gd name="connsiteX93" fmla="*/ 1560946 w 2826497"/>
              <a:gd name="connsiteY93" fmla="*/ 204645 h 1128282"/>
              <a:gd name="connsiteX94" fmla="*/ 1653309 w 2826497"/>
              <a:gd name="connsiteY94" fmla="*/ 176936 h 1128282"/>
              <a:gd name="connsiteX95" fmla="*/ 1708727 w 2826497"/>
              <a:gd name="connsiteY95" fmla="*/ 149227 h 1128282"/>
              <a:gd name="connsiteX96" fmla="*/ 1754909 w 2826497"/>
              <a:gd name="connsiteY96" fmla="*/ 139991 h 1128282"/>
              <a:gd name="connsiteX97" fmla="*/ 1810327 w 2826497"/>
              <a:gd name="connsiteY97" fmla="*/ 121518 h 1128282"/>
              <a:gd name="connsiteX98" fmla="*/ 1838037 w 2826497"/>
              <a:gd name="connsiteY98" fmla="*/ 112282 h 1128282"/>
              <a:gd name="connsiteX99" fmla="*/ 1948873 w 2826497"/>
              <a:gd name="connsiteY99" fmla="*/ 93809 h 1128282"/>
              <a:gd name="connsiteX100" fmla="*/ 2041237 w 2826497"/>
              <a:gd name="connsiteY100" fmla="*/ 56864 h 1128282"/>
              <a:gd name="connsiteX101" fmla="*/ 2096655 w 2826497"/>
              <a:gd name="connsiteY101" fmla="*/ 38391 h 1128282"/>
              <a:gd name="connsiteX102" fmla="*/ 2124364 w 2826497"/>
              <a:gd name="connsiteY102" fmla="*/ 1445 h 1128282"/>
              <a:gd name="connsiteX0" fmla="*/ 2124364 w 2826497"/>
              <a:gd name="connsiteY0" fmla="*/ 1445 h 1128282"/>
              <a:gd name="connsiteX1" fmla="*/ 2170546 w 2826497"/>
              <a:gd name="connsiteY1" fmla="*/ 10682 h 1128282"/>
              <a:gd name="connsiteX2" fmla="*/ 2225964 w 2826497"/>
              <a:gd name="connsiteY2" fmla="*/ 47627 h 1128282"/>
              <a:gd name="connsiteX3" fmla="*/ 2253673 w 2826497"/>
              <a:gd name="connsiteY3" fmla="*/ 66100 h 1128282"/>
              <a:gd name="connsiteX4" fmla="*/ 2309091 w 2826497"/>
              <a:gd name="connsiteY4" fmla="*/ 84573 h 1128282"/>
              <a:gd name="connsiteX5" fmla="*/ 2336800 w 2826497"/>
              <a:gd name="connsiteY5" fmla="*/ 93809 h 1128282"/>
              <a:gd name="connsiteX6" fmla="*/ 2364509 w 2826497"/>
              <a:gd name="connsiteY6" fmla="*/ 112282 h 1128282"/>
              <a:gd name="connsiteX7" fmla="*/ 2456873 w 2826497"/>
              <a:gd name="connsiteY7" fmla="*/ 139991 h 1128282"/>
              <a:gd name="connsiteX8" fmla="*/ 2512291 w 2826497"/>
              <a:gd name="connsiteY8" fmla="*/ 158464 h 1128282"/>
              <a:gd name="connsiteX9" fmla="*/ 2540000 w 2826497"/>
              <a:gd name="connsiteY9" fmla="*/ 167700 h 1128282"/>
              <a:gd name="connsiteX10" fmla="*/ 2641600 w 2826497"/>
              <a:gd name="connsiteY10" fmla="*/ 232355 h 1128282"/>
              <a:gd name="connsiteX11" fmla="*/ 2669309 w 2826497"/>
              <a:gd name="connsiteY11" fmla="*/ 250827 h 1128282"/>
              <a:gd name="connsiteX12" fmla="*/ 2752437 w 2826497"/>
              <a:gd name="connsiteY12" fmla="*/ 278536 h 1128282"/>
              <a:gd name="connsiteX13" fmla="*/ 2275700 w 2826497"/>
              <a:gd name="connsiteY13" fmla="*/ 315310 h 1128282"/>
              <a:gd name="connsiteX14" fmla="*/ 2295878 w 2826497"/>
              <a:gd name="connsiteY14" fmla="*/ 331465 h 1128282"/>
              <a:gd name="connsiteX15" fmla="*/ 2378546 w 2826497"/>
              <a:gd name="connsiteY15" fmla="*/ 372252 h 1128282"/>
              <a:gd name="connsiteX16" fmla="*/ 2826327 w 2826497"/>
              <a:gd name="connsiteY16" fmla="*/ 380136 h 1128282"/>
              <a:gd name="connsiteX17" fmla="*/ 2780146 w 2826497"/>
              <a:gd name="connsiteY17" fmla="*/ 417082 h 1128282"/>
              <a:gd name="connsiteX18" fmla="*/ 2752437 w 2826497"/>
              <a:gd name="connsiteY18" fmla="*/ 435555 h 1128282"/>
              <a:gd name="connsiteX19" fmla="*/ 2697018 w 2826497"/>
              <a:gd name="connsiteY19" fmla="*/ 454027 h 1128282"/>
              <a:gd name="connsiteX20" fmla="*/ 2669309 w 2826497"/>
              <a:gd name="connsiteY20" fmla="*/ 472500 h 1128282"/>
              <a:gd name="connsiteX21" fmla="*/ 2586182 w 2826497"/>
              <a:gd name="connsiteY21" fmla="*/ 500209 h 1128282"/>
              <a:gd name="connsiteX22" fmla="*/ 2530764 w 2826497"/>
              <a:gd name="connsiteY22" fmla="*/ 518682 h 1128282"/>
              <a:gd name="connsiteX23" fmla="*/ 2429164 w 2826497"/>
              <a:gd name="connsiteY23" fmla="*/ 555627 h 1128282"/>
              <a:gd name="connsiteX24" fmla="*/ 2392218 w 2826497"/>
              <a:gd name="connsiteY24" fmla="*/ 564864 h 1128282"/>
              <a:gd name="connsiteX25" fmla="*/ 2364509 w 2826497"/>
              <a:gd name="connsiteY25" fmla="*/ 574100 h 1128282"/>
              <a:gd name="connsiteX26" fmla="*/ 2299855 w 2826497"/>
              <a:gd name="connsiteY26" fmla="*/ 583336 h 1128282"/>
              <a:gd name="connsiteX27" fmla="*/ 2216727 w 2826497"/>
              <a:gd name="connsiteY27" fmla="*/ 601809 h 1128282"/>
              <a:gd name="connsiteX28" fmla="*/ 2189018 w 2826497"/>
              <a:gd name="connsiteY28" fmla="*/ 611045 h 1128282"/>
              <a:gd name="connsiteX29" fmla="*/ 2142837 w 2826497"/>
              <a:gd name="connsiteY29" fmla="*/ 620282 h 1128282"/>
              <a:gd name="connsiteX30" fmla="*/ 2115127 w 2826497"/>
              <a:gd name="connsiteY30" fmla="*/ 629518 h 1128282"/>
              <a:gd name="connsiteX31" fmla="*/ 1930400 w 2826497"/>
              <a:gd name="connsiteY31" fmla="*/ 657227 h 1128282"/>
              <a:gd name="connsiteX32" fmla="*/ 1838037 w 2826497"/>
              <a:gd name="connsiteY32" fmla="*/ 684936 h 1128282"/>
              <a:gd name="connsiteX33" fmla="*/ 1810327 w 2826497"/>
              <a:gd name="connsiteY33" fmla="*/ 694173 h 1128282"/>
              <a:gd name="connsiteX34" fmla="*/ 1773382 w 2826497"/>
              <a:gd name="connsiteY34" fmla="*/ 712645 h 1128282"/>
              <a:gd name="connsiteX35" fmla="*/ 1717964 w 2826497"/>
              <a:gd name="connsiteY35" fmla="*/ 731118 h 1128282"/>
              <a:gd name="connsiteX36" fmla="*/ 1662546 w 2826497"/>
              <a:gd name="connsiteY36" fmla="*/ 749591 h 1128282"/>
              <a:gd name="connsiteX37" fmla="*/ 1607127 w 2826497"/>
              <a:gd name="connsiteY37" fmla="*/ 768064 h 1128282"/>
              <a:gd name="connsiteX38" fmla="*/ 1579418 w 2826497"/>
              <a:gd name="connsiteY38" fmla="*/ 777300 h 1128282"/>
              <a:gd name="connsiteX39" fmla="*/ 1551709 w 2826497"/>
              <a:gd name="connsiteY39" fmla="*/ 795773 h 1128282"/>
              <a:gd name="connsiteX40" fmla="*/ 1496291 w 2826497"/>
              <a:gd name="connsiteY40" fmla="*/ 814245 h 1128282"/>
              <a:gd name="connsiteX41" fmla="*/ 1440873 w 2826497"/>
              <a:gd name="connsiteY41" fmla="*/ 841955 h 1128282"/>
              <a:gd name="connsiteX42" fmla="*/ 1403927 w 2826497"/>
              <a:gd name="connsiteY42" fmla="*/ 860427 h 1128282"/>
              <a:gd name="connsiteX43" fmla="*/ 1348509 w 2826497"/>
              <a:gd name="connsiteY43" fmla="*/ 878900 h 1128282"/>
              <a:gd name="connsiteX44" fmla="*/ 1320800 w 2826497"/>
              <a:gd name="connsiteY44" fmla="*/ 888136 h 1128282"/>
              <a:gd name="connsiteX45" fmla="*/ 1293091 w 2826497"/>
              <a:gd name="connsiteY45" fmla="*/ 906609 h 1128282"/>
              <a:gd name="connsiteX46" fmla="*/ 1200727 w 2826497"/>
              <a:gd name="connsiteY46" fmla="*/ 934318 h 1128282"/>
              <a:gd name="connsiteX47" fmla="*/ 1145309 w 2826497"/>
              <a:gd name="connsiteY47" fmla="*/ 971264 h 1128282"/>
              <a:gd name="connsiteX48" fmla="*/ 1089891 w 2826497"/>
              <a:gd name="connsiteY48" fmla="*/ 989736 h 1128282"/>
              <a:gd name="connsiteX49" fmla="*/ 1062182 w 2826497"/>
              <a:gd name="connsiteY49" fmla="*/ 998973 h 1128282"/>
              <a:gd name="connsiteX50" fmla="*/ 1034473 w 2826497"/>
              <a:gd name="connsiteY50" fmla="*/ 1017445 h 1128282"/>
              <a:gd name="connsiteX51" fmla="*/ 979055 w 2826497"/>
              <a:gd name="connsiteY51" fmla="*/ 1035918 h 1128282"/>
              <a:gd name="connsiteX52" fmla="*/ 951346 w 2826497"/>
              <a:gd name="connsiteY52" fmla="*/ 1054391 h 1128282"/>
              <a:gd name="connsiteX53" fmla="*/ 886691 w 2826497"/>
              <a:gd name="connsiteY53" fmla="*/ 1082100 h 1128282"/>
              <a:gd name="connsiteX54" fmla="*/ 812800 w 2826497"/>
              <a:gd name="connsiteY54" fmla="*/ 1100573 h 1128282"/>
              <a:gd name="connsiteX55" fmla="*/ 785091 w 2826497"/>
              <a:gd name="connsiteY55" fmla="*/ 1109809 h 1128282"/>
              <a:gd name="connsiteX56" fmla="*/ 674255 w 2826497"/>
              <a:gd name="connsiteY56" fmla="*/ 1128282 h 1128282"/>
              <a:gd name="connsiteX57" fmla="*/ 434109 w 2826497"/>
              <a:gd name="connsiteY57" fmla="*/ 1119045 h 1128282"/>
              <a:gd name="connsiteX58" fmla="*/ 387927 w 2826497"/>
              <a:gd name="connsiteY58" fmla="*/ 1063627 h 1128282"/>
              <a:gd name="connsiteX59" fmla="*/ 360218 w 2826497"/>
              <a:gd name="connsiteY59" fmla="*/ 1035918 h 1128282"/>
              <a:gd name="connsiteX60" fmla="*/ 341746 w 2826497"/>
              <a:gd name="connsiteY60" fmla="*/ 1008209 h 1128282"/>
              <a:gd name="connsiteX61" fmla="*/ 286327 w 2826497"/>
              <a:gd name="connsiteY61" fmla="*/ 962027 h 1128282"/>
              <a:gd name="connsiteX62" fmla="*/ 249382 w 2826497"/>
              <a:gd name="connsiteY62" fmla="*/ 906609 h 1128282"/>
              <a:gd name="connsiteX63" fmla="*/ 230909 w 2826497"/>
              <a:gd name="connsiteY63" fmla="*/ 878900 h 1128282"/>
              <a:gd name="connsiteX64" fmla="*/ 203200 w 2826497"/>
              <a:gd name="connsiteY64" fmla="*/ 860427 h 1128282"/>
              <a:gd name="connsiteX65" fmla="*/ 157018 w 2826497"/>
              <a:gd name="connsiteY65" fmla="*/ 805009 h 1128282"/>
              <a:gd name="connsiteX66" fmla="*/ 129309 w 2826497"/>
              <a:gd name="connsiteY66" fmla="*/ 786536 h 1128282"/>
              <a:gd name="connsiteX67" fmla="*/ 55418 w 2826497"/>
              <a:gd name="connsiteY67" fmla="*/ 703409 h 1128282"/>
              <a:gd name="connsiteX68" fmla="*/ 36946 w 2826497"/>
              <a:gd name="connsiteY68" fmla="*/ 675700 h 1128282"/>
              <a:gd name="connsiteX69" fmla="*/ 9237 w 2826497"/>
              <a:gd name="connsiteY69" fmla="*/ 657227 h 1128282"/>
              <a:gd name="connsiteX70" fmla="*/ 0 w 2826497"/>
              <a:gd name="connsiteY70" fmla="*/ 629518 h 1128282"/>
              <a:gd name="connsiteX71" fmla="*/ 18473 w 2826497"/>
              <a:gd name="connsiteY71" fmla="*/ 555627 h 1128282"/>
              <a:gd name="connsiteX72" fmla="*/ 83127 w 2826497"/>
              <a:gd name="connsiteY72" fmla="*/ 527918 h 1128282"/>
              <a:gd name="connsiteX73" fmla="*/ 110837 w 2826497"/>
              <a:gd name="connsiteY73" fmla="*/ 518682 h 1128282"/>
              <a:gd name="connsiteX74" fmla="*/ 184727 w 2826497"/>
              <a:gd name="connsiteY74" fmla="*/ 500209 h 1128282"/>
              <a:gd name="connsiteX75" fmla="*/ 221673 w 2826497"/>
              <a:gd name="connsiteY75" fmla="*/ 490973 h 1128282"/>
              <a:gd name="connsiteX76" fmla="*/ 277091 w 2826497"/>
              <a:gd name="connsiteY76" fmla="*/ 472500 h 1128282"/>
              <a:gd name="connsiteX77" fmla="*/ 350982 w 2826497"/>
              <a:gd name="connsiteY77" fmla="*/ 435555 h 1128282"/>
              <a:gd name="connsiteX78" fmla="*/ 452582 w 2826497"/>
              <a:gd name="connsiteY78" fmla="*/ 407845 h 1128282"/>
              <a:gd name="connsiteX79" fmla="*/ 591127 w 2826497"/>
              <a:gd name="connsiteY79" fmla="*/ 380136 h 1128282"/>
              <a:gd name="connsiteX80" fmla="*/ 886691 w 2826497"/>
              <a:gd name="connsiteY80" fmla="*/ 370900 h 1128282"/>
              <a:gd name="connsiteX81" fmla="*/ 932873 w 2826497"/>
              <a:gd name="connsiteY81" fmla="*/ 361664 h 1128282"/>
              <a:gd name="connsiteX82" fmla="*/ 960582 w 2826497"/>
              <a:gd name="connsiteY82" fmla="*/ 352427 h 1128282"/>
              <a:gd name="connsiteX83" fmla="*/ 1006764 w 2826497"/>
              <a:gd name="connsiteY83" fmla="*/ 343191 h 1128282"/>
              <a:gd name="connsiteX84" fmla="*/ 1034473 w 2826497"/>
              <a:gd name="connsiteY84" fmla="*/ 333955 h 1128282"/>
              <a:gd name="connsiteX85" fmla="*/ 1071418 w 2826497"/>
              <a:gd name="connsiteY85" fmla="*/ 324718 h 1128282"/>
              <a:gd name="connsiteX86" fmla="*/ 1191491 w 2826497"/>
              <a:gd name="connsiteY86" fmla="*/ 306245 h 1128282"/>
              <a:gd name="connsiteX87" fmla="*/ 1256146 w 2826497"/>
              <a:gd name="connsiteY87" fmla="*/ 297009 h 1128282"/>
              <a:gd name="connsiteX88" fmla="*/ 1320800 w 2826497"/>
              <a:gd name="connsiteY88" fmla="*/ 278536 h 1128282"/>
              <a:gd name="connsiteX89" fmla="*/ 1348509 w 2826497"/>
              <a:gd name="connsiteY89" fmla="*/ 269300 h 1128282"/>
              <a:gd name="connsiteX90" fmla="*/ 1403927 w 2826497"/>
              <a:gd name="connsiteY90" fmla="*/ 260064 h 1128282"/>
              <a:gd name="connsiteX91" fmla="*/ 1459346 w 2826497"/>
              <a:gd name="connsiteY91" fmla="*/ 241591 h 1128282"/>
              <a:gd name="connsiteX92" fmla="*/ 1533237 w 2826497"/>
              <a:gd name="connsiteY92" fmla="*/ 223118 h 1128282"/>
              <a:gd name="connsiteX93" fmla="*/ 1560946 w 2826497"/>
              <a:gd name="connsiteY93" fmla="*/ 204645 h 1128282"/>
              <a:gd name="connsiteX94" fmla="*/ 1653309 w 2826497"/>
              <a:gd name="connsiteY94" fmla="*/ 176936 h 1128282"/>
              <a:gd name="connsiteX95" fmla="*/ 1708727 w 2826497"/>
              <a:gd name="connsiteY95" fmla="*/ 149227 h 1128282"/>
              <a:gd name="connsiteX96" fmla="*/ 1754909 w 2826497"/>
              <a:gd name="connsiteY96" fmla="*/ 139991 h 1128282"/>
              <a:gd name="connsiteX97" fmla="*/ 1810327 w 2826497"/>
              <a:gd name="connsiteY97" fmla="*/ 121518 h 1128282"/>
              <a:gd name="connsiteX98" fmla="*/ 1838037 w 2826497"/>
              <a:gd name="connsiteY98" fmla="*/ 112282 h 1128282"/>
              <a:gd name="connsiteX99" fmla="*/ 1948873 w 2826497"/>
              <a:gd name="connsiteY99" fmla="*/ 93809 h 1128282"/>
              <a:gd name="connsiteX100" fmla="*/ 2041237 w 2826497"/>
              <a:gd name="connsiteY100" fmla="*/ 56864 h 1128282"/>
              <a:gd name="connsiteX101" fmla="*/ 2096655 w 2826497"/>
              <a:gd name="connsiteY101" fmla="*/ 38391 h 1128282"/>
              <a:gd name="connsiteX102" fmla="*/ 2124364 w 2826497"/>
              <a:gd name="connsiteY102" fmla="*/ 1445 h 1128282"/>
              <a:gd name="connsiteX0" fmla="*/ 2124364 w 2826497"/>
              <a:gd name="connsiteY0" fmla="*/ 1445 h 1128282"/>
              <a:gd name="connsiteX1" fmla="*/ 2170546 w 2826497"/>
              <a:gd name="connsiteY1" fmla="*/ 10682 h 1128282"/>
              <a:gd name="connsiteX2" fmla="*/ 2225964 w 2826497"/>
              <a:gd name="connsiteY2" fmla="*/ 47627 h 1128282"/>
              <a:gd name="connsiteX3" fmla="*/ 2253673 w 2826497"/>
              <a:gd name="connsiteY3" fmla="*/ 66100 h 1128282"/>
              <a:gd name="connsiteX4" fmla="*/ 2309091 w 2826497"/>
              <a:gd name="connsiteY4" fmla="*/ 84573 h 1128282"/>
              <a:gd name="connsiteX5" fmla="*/ 2336800 w 2826497"/>
              <a:gd name="connsiteY5" fmla="*/ 93809 h 1128282"/>
              <a:gd name="connsiteX6" fmla="*/ 2364509 w 2826497"/>
              <a:gd name="connsiteY6" fmla="*/ 112282 h 1128282"/>
              <a:gd name="connsiteX7" fmla="*/ 2456873 w 2826497"/>
              <a:gd name="connsiteY7" fmla="*/ 139991 h 1128282"/>
              <a:gd name="connsiteX8" fmla="*/ 2512291 w 2826497"/>
              <a:gd name="connsiteY8" fmla="*/ 158464 h 1128282"/>
              <a:gd name="connsiteX9" fmla="*/ 2540000 w 2826497"/>
              <a:gd name="connsiteY9" fmla="*/ 167700 h 1128282"/>
              <a:gd name="connsiteX10" fmla="*/ 2641600 w 2826497"/>
              <a:gd name="connsiteY10" fmla="*/ 232355 h 1128282"/>
              <a:gd name="connsiteX11" fmla="*/ 2669309 w 2826497"/>
              <a:gd name="connsiteY11" fmla="*/ 250827 h 1128282"/>
              <a:gd name="connsiteX12" fmla="*/ 2288702 w 2826497"/>
              <a:gd name="connsiteY12" fmla="*/ 307231 h 1128282"/>
              <a:gd name="connsiteX13" fmla="*/ 2275700 w 2826497"/>
              <a:gd name="connsiteY13" fmla="*/ 315310 h 1128282"/>
              <a:gd name="connsiteX14" fmla="*/ 2295878 w 2826497"/>
              <a:gd name="connsiteY14" fmla="*/ 331465 h 1128282"/>
              <a:gd name="connsiteX15" fmla="*/ 2378546 w 2826497"/>
              <a:gd name="connsiteY15" fmla="*/ 372252 h 1128282"/>
              <a:gd name="connsiteX16" fmla="*/ 2826327 w 2826497"/>
              <a:gd name="connsiteY16" fmla="*/ 380136 h 1128282"/>
              <a:gd name="connsiteX17" fmla="*/ 2780146 w 2826497"/>
              <a:gd name="connsiteY17" fmla="*/ 417082 h 1128282"/>
              <a:gd name="connsiteX18" fmla="*/ 2752437 w 2826497"/>
              <a:gd name="connsiteY18" fmla="*/ 435555 h 1128282"/>
              <a:gd name="connsiteX19" fmla="*/ 2697018 w 2826497"/>
              <a:gd name="connsiteY19" fmla="*/ 454027 h 1128282"/>
              <a:gd name="connsiteX20" fmla="*/ 2669309 w 2826497"/>
              <a:gd name="connsiteY20" fmla="*/ 472500 h 1128282"/>
              <a:gd name="connsiteX21" fmla="*/ 2586182 w 2826497"/>
              <a:gd name="connsiteY21" fmla="*/ 500209 h 1128282"/>
              <a:gd name="connsiteX22" fmla="*/ 2530764 w 2826497"/>
              <a:gd name="connsiteY22" fmla="*/ 518682 h 1128282"/>
              <a:gd name="connsiteX23" fmla="*/ 2429164 w 2826497"/>
              <a:gd name="connsiteY23" fmla="*/ 555627 h 1128282"/>
              <a:gd name="connsiteX24" fmla="*/ 2392218 w 2826497"/>
              <a:gd name="connsiteY24" fmla="*/ 564864 h 1128282"/>
              <a:gd name="connsiteX25" fmla="*/ 2364509 w 2826497"/>
              <a:gd name="connsiteY25" fmla="*/ 574100 h 1128282"/>
              <a:gd name="connsiteX26" fmla="*/ 2299855 w 2826497"/>
              <a:gd name="connsiteY26" fmla="*/ 583336 h 1128282"/>
              <a:gd name="connsiteX27" fmla="*/ 2216727 w 2826497"/>
              <a:gd name="connsiteY27" fmla="*/ 601809 h 1128282"/>
              <a:gd name="connsiteX28" fmla="*/ 2189018 w 2826497"/>
              <a:gd name="connsiteY28" fmla="*/ 611045 h 1128282"/>
              <a:gd name="connsiteX29" fmla="*/ 2142837 w 2826497"/>
              <a:gd name="connsiteY29" fmla="*/ 620282 h 1128282"/>
              <a:gd name="connsiteX30" fmla="*/ 2115127 w 2826497"/>
              <a:gd name="connsiteY30" fmla="*/ 629518 h 1128282"/>
              <a:gd name="connsiteX31" fmla="*/ 1930400 w 2826497"/>
              <a:gd name="connsiteY31" fmla="*/ 657227 h 1128282"/>
              <a:gd name="connsiteX32" fmla="*/ 1838037 w 2826497"/>
              <a:gd name="connsiteY32" fmla="*/ 684936 h 1128282"/>
              <a:gd name="connsiteX33" fmla="*/ 1810327 w 2826497"/>
              <a:gd name="connsiteY33" fmla="*/ 694173 h 1128282"/>
              <a:gd name="connsiteX34" fmla="*/ 1773382 w 2826497"/>
              <a:gd name="connsiteY34" fmla="*/ 712645 h 1128282"/>
              <a:gd name="connsiteX35" fmla="*/ 1717964 w 2826497"/>
              <a:gd name="connsiteY35" fmla="*/ 731118 h 1128282"/>
              <a:gd name="connsiteX36" fmla="*/ 1662546 w 2826497"/>
              <a:gd name="connsiteY36" fmla="*/ 749591 h 1128282"/>
              <a:gd name="connsiteX37" fmla="*/ 1607127 w 2826497"/>
              <a:gd name="connsiteY37" fmla="*/ 768064 h 1128282"/>
              <a:gd name="connsiteX38" fmla="*/ 1579418 w 2826497"/>
              <a:gd name="connsiteY38" fmla="*/ 777300 h 1128282"/>
              <a:gd name="connsiteX39" fmla="*/ 1551709 w 2826497"/>
              <a:gd name="connsiteY39" fmla="*/ 795773 h 1128282"/>
              <a:gd name="connsiteX40" fmla="*/ 1496291 w 2826497"/>
              <a:gd name="connsiteY40" fmla="*/ 814245 h 1128282"/>
              <a:gd name="connsiteX41" fmla="*/ 1440873 w 2826497"/>
              <a:gd name="connsiteY41" fmla="*/ 841955 h 1128282"/>
              <a:gd name="connsiteX42" fmla="*/ 1403927 w 2826497"/>
              <a:gd name="connsiteY42" fmla="*/ 860427 h 1128282"/>
              <a:gd name="connsiteX43" fmla="*/ 1348509 w 2826497"/>
              <a:gd name="connsiteY43" fmla="*/ 878900 h 1128282"/>
              <a:gd name="connsiteX44" fmla="*/ 1320800 w 2826497"/>
              <a:gd name="connsiteY44" fmla="*/ 888136 h 1128282"/>
              <a:gd name="connsiteX45" fmla="*/ 1293091 w 2826497"/>
              <a:gd name="connsiteY45" fmla="*/ 906609 h 1128282"/>
              <a:gd name="connsiteX46" fmla="*/ 1200727 w 2826497"/>
              <a:gd name="connsiteY46" fmla="*/ 934318 h 1128282"/>
              <a:gd name="connsiteX47" fmla="*/ 1145309 w 2826497"/>
              <a:gd name="connsiteY47" fmla="*/ 971264 h 1128282"/>
              <a:gd name="connsiteX48" fmla="*/ 1089891 w 2826497"/>
              <a:gd name="connsiteY48" fmla="*/ 989736 h 1128282"/>
              <a:gd name="connsiteX49" fmla="*/ 1062182 w 2826497"/>
              <a:gd name="connsiteY49" fmla="*/ 998973 h 1128282"/>
              <a:gd name="connsiteX50" fmla="*/ 1034473 w 2826497"/>
              <a:gd name="connsiteY50" fmla="*/ 1017445 h 1128282"/>
              <a:gd name="connsiteX51" fmla="*/ 979055 w 2826497"/>
              <a:gd name="connsiteY51" fmla="*/ 1035918 h 1128282"/>
              <a:gd name="connsiteX52" fmla="*/ 951346 w 2826497"/>
              <a:gd name="connsiteY52" fmla="*/ 1054391 h 1128282"/>
              <a:gd name="connsiteX53" fmla="*/ 886691 w 2826497"/>
              <a:gd name="connsiteY53" fmla="*/ 1082100 h 1128282"/>
              <a:gd name="connsiteX54" fmla="*/ 812800 w 2826497"/>
              <a:gd name="connsiteY54" fmla="*/ 1100573 h 1128282"/>
              <a:gd name="connsiteX55" fmla="*/ 785091 w 2826497"/>
              <a:gd name="connsiteY55" fmla="*/ 1109809 h 1128282"/>
              <a:gd name="connsiteX56" fmla="*/ 674255 w 2826497"/>
              <a:gd name="connsiteY56" fmla="*/ 1128282 h 1128282"/>
              <a:gd name="connsiteX57" fmla="*/ 434109 w 2826497"/>
              <a:gd name="connsiteY57" fmla="*/ 1119045 h 1128282"/>
              <a:gd name="connsiteX58" fmla="*/ 387927 w 2826497"/>
              <a:gd name="connsiteY58" fmla="*/ 1063627 h 1128282"/>
              <a:gd name="connsiteX59" fmla="*/ 360218 w 2826497"/>
              <a:gd name="connsiteY59" fmla="*/ 1035918 h 1128282"/>
              <a:gd name="connsiteX60" fmla="*/ 341746 w 2826497"/>
              <a:gd name="connsiteY60" fmla="*/ 1008209 h 1128282"/>
              <a:gd name="connsiteX61" fmla="*/ 286327 w 2826497"/>
              <a:gd name="connsiteY61" fmla="*/ 962027 h 1128282"/>
              <a:gd name="connsiteX62" fmla="*/ 249382 w 2826497"/>
              <a:gd name="connsiteY62" fmla="*/ 906609 h 1128282"/>
              <a:gd name="connsiteX63" fmla="*/ 230909 w 2826497"/>
              <a:gd name="connsiteY63" fmla="*/ 878900 h 1128282"/>
              <a:gd name="connsiteX64" fmla="*/ 203200 w 2826497"/>
              <a:gd name="connsiteY64" fmla="*/ 860427 h 1128282"/>
              <a:gd name="connsiteX65" fmla="*/ 157018 w 2826497"/>
              <a:gd name="connsiteY65" fmla="*/ 805009 h 1128282"/>
              <a:gd name="connsiteX66" fmla="*/ 129309 w 2826497"/>
              <a:gd name="connsiteY66" fmla="*/ 786536 h 1128282"/>
              <a:gd name="connsiteX67" fmla="*/ 55418 w 2826497"/>
              <a:gd name="connsiteY67" fmla="*/ 703409 h 1128282"/>
              <a:gd name="connsiteX68" fmla="*/ 36946 w 2826497"/>
              <a:gd name="connsiteY68" fmla="*/ 675700 h 1128282"/>
              <a:gd name="connsiteX69" fmla="*/ 9237 w 2826497"/>
              <a:gd name="connsiteY69" fmla="*/ 657227 h 1128282"/>
              <a:gd name="connsiteX70" fmla="*/ 0 w 2826497"/>
              <a:gd name="connsiteY70" fmla="*/ 629518 h 1128282"/>
              <a:gd name="connsiteX71" fmla="*/ 18473 w 2826497"/>
              <a:gd name="connsiteY71" fmla="*/ 555627 h 1128282"/>
              <a:gd name="connsiteX72" fmla="*/ 83127 w 2826497"/>
              <a:gd name="connsiteY72" fmla="*/ 527918 h 1128282"/>
              <a:gd name="connsiteX73" fmla="*/ 110837 w 2826497"/>
              <a:gd name="connsiteY73" fmla="*/ 518682 h 1128282"/>
              <a:gd name="connsiteX74" fmla="*/ 184727 w 2826497"/>
              <a:gd name="connsiteY74" fmla="*/ 500209 h 1128282"/>
              <a:gd name="connsiteX75" fmla="*/ 221673 w 2826497"/>
              <a:gd name="connsiteY75" fmla="*/ 490973 h 1128282"/>
              <a:gd name="connsiteX76" fmla="*/ 277091 w 2826497"/>
              <a:gd name="connsiteY76" fmla="*/ 472500 h 1128282"/>
              <a:gd name="connsiteX77" fmla="*/ 350982 w 2826497"/>
              <a:gd name="connsiteY77" fmla="*/ 435555 h 1128282"/>
              <a:gd name="connsiteX78" fmla="*/ 452582 w 2826497"/>
              <a:gd name="connsiteY78" fmla="*/ 407845 h 1128282"/>
              <a:gd name="connsiteX79" fmla="*/ 591127 w 2826497"/>
              <a:gd name="connsiteY79" fmla="*/ 380136 h 1128282"/>
              <a:gd name="connsiteX80" fmla="*/ 886691 w 2826497"/>
              <a:gd name="connsiteY80" fmla="*/ 370900 h 1128282"/>
              <a:gd name="connsiteX81" fmla="*/ 932873 w 2826497"/>
              <a:gd name="connsiteY81" fmla="*/ 361664 h 1128282"/>
              <a:gd name="connsiteX82" fmla="*/ 960582 w 2826497"/>
              <a:gd name="connsiteY82" fmla="*/ 352427 h 1128282"/>
              <a:gd name="connsiteX83" fmla="*/ 1006764 w 2826497"/>
              <a:gd name="connsiteY83" fmla="*/ 343191 h 1128282"/>
              <a:gd name="connsiteX84" fmla="*/ 1034473 w 2826497"/>
              <a:gd name="connsiteY84" fmla="*/ 333955 h 1128282"/>
              <a:gd name="connsiteX85" fmla="*/ 1071418 w 2826497"/>
              <a:gd name="connsiteY85" fmla="*/ 324718 h 1128282"/>
              <a:gd name="connsiteX86" fmla="*/ 1191491 w 2826497"/>
              <a:gd name="connsiteY86" fmla="*/ 306245 h 1128282"/>
              <a:gd name="connsiteX87" fmla="*/ 1256146 w 2826497"/>
              <a:gd name="connsiteY87" fmla="*/ 297009 h 1128282"/>
              <a:gd name="connsiteX88" fmla="*/ 1320800 w 2826497"/>
              <a:gd name="connsiteY88" fmla="*/ 278536 h 1128282"/>
              <a:gd name="connsiteX89" fmla="*/ 1348509 w 2826497"/>
              <a:gd name="connsiteY89" fmla="*/ 269300 h 1128282"/>
              <a:gd name="connsiteX90" fmla="*/ 1403927 w 2826497"/>
              <a:gd name="connsiteY90" fmla="*/ 260064 h 1128282"/>
              <a:gd name="connsiteX91" fmla="*/ 1459346 w 2826497"/>
              <a:gd name="connsiteY91" fmla="*/ 241591 h 1128282"/>
              <a:gd name="connsiteX92" fmla="*/ 1533237 w 2826497"/>
              <a:gd name="connsiteY92" fmla="*/ 223118 h 1128282"/>
              <a:gd name="connsiteX93" fmla="*/ 1560946 w 2826497"/>
              <a:gd name="connsiteY93" fmla="*/ 204645 h 1128282"/>
              <a:gd name="connsiteX94" fmla="*/ 1653309 w 2826497"/>
              <a:gd name="connsiteY94" fmla="*/ 176936 h 1128282"/>
              <a:gd name="connsiteX95" fmla="*/ 1708727 w 2826497"/>
              <a:gd name="connsiteY95" fmla="*/ 149227 h 1128282"/>
              <a:gd name="connsiteX96" fmla="*/ 1754909 w 2826497"/>
              <a:gd name="connsiteY96" fmla="*/ 139991 h 1128282"/>
              <a:gd name="connsiteX97" fmla="*/ 1810327 w 2826497"/>
              <a:gd name="connsiteY97" fmla="*/ 121518 h 1128282"/>
              <a:gd name="connsiteX98" fmla="*/ 1838037 w 2826497"/>
              <a:gd name="connsiteY98" fmla="*/ 112282 h 1128282"/>
              <a:gd name="connsiteX99" fmla="*/ 1948873 w 2826497"/>
              <a:gd name="connsiteY99" fmla="*/ 93809 h 1128282"/>
              <a:gd name="connsiteX100" fmla="*/ 2041237 w 2826497"/>
              <a:gd name="connsiteY100" fmla="*/ 56864 h 1128282"/>
              <a:gd name="connsiteX101" fmla="*/ 2096655 w 2826497"/>
              <a:gd name="connsiteY101" fmla="*/ 38391 h 1128282"/>
              <a:gd name="connsiteX102" fmla="*/ 2124364 w 2826497"/>
              <a:gd name="connsiteY102" fmla="*/ 1445 h 1128282"/>
              <a:gd name="connsiteX0" fmla="*/ 2124364 w 2826497"/>
              <a:gd name="connsiteY0" fmla="*/ 1445 h 1128282"/>
              <a:gd name="connsiteX1" fmla="*/ 2170546 w 2826497"/>
              <a:gd name="connsiteY1" fmla="*/ 10682 h 1128282"/>
              <a:gd name="connsiteX2" fmla="*/ 2225964 w 2826497"/>
              <a:gd name="connsiteY2" fmla="*/ 47627 h 1128282"/>
              <a:gd name="connsiteX3" fmla="*/ 2253673 w 2826497"/>
              <a:gd name="connsiteY3" fmla="*/ 66100 h 1128282"/>
              <a:gd name="connsiteX4" fmla="*/ 2309091 w 2826497"/>
              <a:gd name="connsiteY4" fmla="*/ 84573 h 1128282"/>
              <a:gd name="connsiteX5" fmla="*/ 2336800 w 2826497"/>
              <a:gd name="connsiteY5" fmla="*/ 93809 h 1128282"/>
              <a:gd name="connsiteX6" fmla="*/ 2364509 w 2826497"/>
              <a:gd name="connsiteY6" fmla="*/ 112282 h 1128282"/>
              <a:gd name="connsiteX7" fmla="*/ 2456873 w 2826497"/>
              <a:gd name="connsiteY7" fmla="*/ 139991 h 1128282"/>
              <a:gd name="connsiteX8" fmla="*/ 2512291 w 2826497"/>
              <a:gd name="connsiteY8" fmla="*/ 158464 h 1128282"/>
              <a:gd name="connsiteX9" fmla="*/ 2540000 w 2826497"/>
              <a:gd name="connsiteY9" fmla="*/ 167700 h 1128282"/>
              <a:gd name="connsiteX10" fmla="*/ 2641600 w 2826497"/>
              <a:gd name="connsiteY10" fmla="*/ 232355 h 1128282"/>
              <a:gd name="connsiteX11" fmla="*/ 2252879 w 2826497"/>
              <a:gd name="connsiteY11" fmla="*/ 273252 h 1128282"/>
              <a:gd name="connsiteX12" fmla="*/ 2288702 w 2826497"/>
              <a:gd name="connsiteY12" fmla="*/ 307231 h 1128282"/>
              <a:gd name="connsiteX13" fmla="*/ 2275700 w 2826497"/>
              <a:gd name="connsiteY13" fmla="*/ 315310 h 1128282"/>
              <a:gd name="connsiteX14" fmla="*/ 2295878 w 2826497"/>
              <a:gd name="connsiteY14" fmla="*/ 331465 h 1128282"/>
              <a:gd name="connsiteX15" fmla="*/ 2378546 w 2826497"/>
              <a:gd name="connsiteY15" fmla="*/ 372252 h 1128282"/>
              <a:gd name="connsiteX16" fmla="*/ 2826327 w 2826497"/>
              <a:gd name="connsiteY16" fmla="*/ 380136 h 1128282"/>
              <a:gd name="connsiteX17" fmla="*/ 2780146 w 2826497"/>
              <a:gd name="connsiteY17" fmla="*/ 417082 h 1128282"/>
              <a:gd name="connsiteX18" fmla="*/ 2752437 w 2826497"/>
              <a:gd name="connsiteY18" fmla="*/ 435555 h 1128282"/>
              <a:gd name="connsiteX19" fmla="*/ 2697018 w 2826497"/>
              <a:gd name="connsiteY19" fmla="*/ 454027 h 1128282"/>
              <a:gd name="connsiteX20" fmla="*/ 2669309 w 2826497"/>
              <a:gd name="connsiteY20" fmla="*/ 472500 h 1128282"/>
              <a:gd name="connsiteX21" fmla="*/ 2586182 w 2826497"/>
              <a:gd name="connsiteY21" fmla="*/ 500209 h 1128282"/>
              <a:gd name="connsiteX22" fmla="*/ 2530764 w 2826497"/>
              <a:gd name="connsiteY22" fmla="*/ 518682 h 1128282"/>
              <a:gd name="connsiteX23" fmla="*/ 2429164 w 2826497"/>
              <a:gd name="connsiteY23" fmla="*/ 555627 h 1128282"/>
              <a:gd name="connsiteX24" fmla="*/ 2392218 w 2826497"/>
              <a:gd name="connsiteY24" fmla="*/ 564864 h 1128282"/>
              <a:gd name="connsiteX25" fmla="*/ 2364509 w 2826497"/>
              <a:gd name="connsiteY25" fmla="*/ 574100 h 1128282"/>
              <a:gd name="connsiteX26" fmla="*/ 2299855 w 2826497"/>
              <a:gd name="connsiteY26" fmla="*/ 583336 h 1128282"/>
              <a:gd name="connsiteX27" fmla="*/ 2216727 w 2826497"/>
              <a:gd name="connsiteY27" fmla="*/ 601809 h 1128282"/>
              <a:gd name="connsiteX28" fmla="*/ 2189018 w 2826497"/>
              <a:gd name="connsiteY28" fmla="*/ 611045 h 1128282"/>
              <a:gd name="connsiteX29" fmla="*/ 2142837 w 2826497"/>
              <a:gd name="connsiteY29" fmla="*/ 620282 h 1128282"/>
              <a:gd name="connsiteX30" fmla="*/ 2115127 w 2826497"/>
              <a:gd name="connsiteY30" fmla="*/ 629518 h 1128282"/>
              <a:gd name="connsiteX31" fmla="*/ 1930400 w 2826497"/>
              <a:gd name="connsiteY31" fmla="*/ 657227 h 1128282"/>
              <a:gd name="connsiteX32" fmla="*/ 1838037 w 2826497"/>
              <a:gd name="connsiteY32" fmla="*/ 684936 h 1128282"/>
              <a:gd name="connsiteX33" fmla="*/ 1810327 w 2826497"/>
              <a:gd name="connsiteY33" fmla="*/ 694173 h 1128282"/>
              <a:gd name="connsiteX34" fmla="*/ 1773382 w 2826497"/>
              <a:gd name="connsiteY34" fmla="*/ 712645 h 1128282"/>
              <a:gd name="connsiteX35" fmla="*/ 1717964 w 2826497"/>
              <a:gd name="connsiteY35" fmla="*/ 731118 h 1128282"/>
              <a:gd name="connsiteX36" fmla="*/ 1662546 w 2826497"/>
              <a:gd name="connsiteY36" fmla="*/ 749591 h 1128282"/>
              <a:gd name="connsiteX37" fmla="*/ 1607127 w 2826497"/>
              <a:gd name="connsiteY37" fmla="*/ 768064 h 1128282"/>
              <a:gd name="connsiteX38" fmla="*/ 1579418 w 2826497"/>
              <a:gd name="connsiteY38" fmla="*/ 777300 h 1128282"/>
              <a:gd name="connsiteX39" fmla="*/ 1551709 w 2826497"/>
              <a:gd name="connsiteY39" fmla="*/ 795773 h 1128282"/>
              <a:gd name="connsiteX40" fmla="*/ 1496291 w 2826497"/>
              <a:gd name="connsiteY40" fmla="*/ 814245 h 1128282"/>
              <a:gd name="connsiteX41" fmla="*/ 1440873 w 2826497"/>
              <a:gd name="connsiteY41" fmla="*/ 841955 h 1128282"/>
              <a:gd name="connsiteX42" fmla="*/ 1403927 w 2826497"/>
              <a:gd name="connsiteY42" fmla="*/ 860427 h 1128282"/>
              <a:gd name="connsiteX43" fmla="*/ 1348509 w 2826497"/>
              <a:gd name="connsiteY43" fmla="*/ 878900 h 1128282"/>
              <a:gd name="connsiteX44" fmla="*/ 1320800 w 2826497"/>
              <a:gd name="connsiteY44" fmla="*/ 888136 h 1128282"/>
              <a:gd name="connsiteX45" fmla="*/ 1293091 w 2826497"/>
              <a:gd name="connsiteY45" fmla="*/ 906609 h 1128282"/>
              <a:gd name="connsiteX46" fmla="*/ 1200727 w 2826497"/>
              <a:gd name="connsiteY46" fmla="*/ 934318 h 1128282"/>
              <a:gd name="connsiteX47" fmla="*/ 1145309 w 2826497"/>
              <a:gd name="connsiteY47" fmla="*/ 971264 h 1128282"/>
              <a:gd name="connsiteX48" fmla="*/ 1089891 w 2826497"/>
              <a:gd name="connsiteY48" fmla="*/ 989736 h 1128282"/>
              <a:gd name="connsiteX49" fmla="*/ 1062182 w 2826497"/>
              <a:gd name="connsiteY49" fmla="*/ 998973 h 1128282"/>
              <a:gd name="connsiteX50" fmla="*/ 1034473 w 2826497"/>
              <a:gd name="connsiteY50" fmla="*/ 1017445 h 1128282"/>
              <a:gd name="connsiteX51" fmla="*/ 979055 w 2826497"/>
              <a:gd name="connsiteY51" fmla="*/ 1035918 h 1128282"/>
              <a:gd name="connsiteX52" fmla="*/ 951346 w 2826497"/>
              <a:gd name="connsiteY52" fmla="*/ 1054391 h 1128282"/>
              <a:gd name="connsiteX53" fmla="*/ 886691 w 2826497"/>
              <a:gd name="connsiteY53" fmla="*/ 1082100 h 1128282"/>
              <a:gd name="connsiteX54" fmla="*/ 812800 w 2826497"/>
              <a:gd name="connsiteY54" fmla="*/ 1100573 h 1128282"/>
              <a:gd name="connsiteX55" fmla="*/ 785091 w 2826497"/>
              <a:gd name="connsiteY55" fmla="*/ 1109809 h 1128282"/>
              <a:gd name="connsiteX56" fmla="*/ 674255 w 2826497"/>
              <a:gd name="connsiteY56" fmla="*/ 1128282 h 1128282"/>
              <a:gd name="connsiteX57" fmla="*/ 434109 w 2826497"/>
              <a:gd name="connsiteY57" fmla="*/ 1119045 h 1128282"/>
              <a:gd name="connsiteX58" fmla="*/ 387927 w 2826497"/>
              <a:gd name="connsiteY58" fmla="*/ 1063627 h 1128282"/>
              <a:gd name="connsiteX59" fmla="*/ 360218 w 2826497"/>
              <a:gd name="connsiteY59" fmla="*/ 1035918 h 1128282"/>
              <a:gd name="connsiteX60" fmla="*/ 341746 w 2826497"/>
              <a:gd name="connsiteY60" fmla="*/ 1008209 h 1128282"/>
              <a:gd name="connsiteX61" fmla="*/ 286327 w 2826497"/>
              <a:gd name="connsiteY61" fmla="*/ 962027 h 1128282"/>
              <a:gd name="connsiteX62" fmla="*/ 249382 w 2826497"/>
              <a:gd name="connsiteY62" fmla="*/ 906609 h 1128282"/>
              <a:gd name="connsiteX63" fmla="*/ 230909 w 2826497"/>
              <a:gd name="connsiteY63" fmla="*/ 878900 h 1128282"/>
              <a:gd name="connsiteX64" fmla="*/ 203200 w 2826497"/>
              <a:gd name="connsiteY64" fmla="*/ 860427 h 1128282"/>
              <a:gd name="connsiteX65" fmla="*/ 157018 w 2826497"/>
              <a:gd name="connsiteY65" fmla="*/ 805009 h 1128282"/>
              <a:gd name="connsiteX66" fmla="*/ 129309 w 2826497"/>
              <a:gd name="connsiteY66" fmla="*/ 786536 h 1128282"/>
              <a:gd name="connsiteX67" fmla="*/ 55418 w 2826497"/>
              <a:gd name="connsiteY67" fmla="*/ 703409 h 1128282"/>
              <a:gd name="connsiteX68" fmla="*/ 36946 w 2826497"/>
              <a:gd name="connsiteY68" fmla="*/ 675700 h 1128282"/>
              <a:gd name="connsiteX69" fmla="*/ 9237 w 2826497"/>
              <a:gd name="connsiteY69" fmla="*/ 657227 h 1128282"/>
              <a:gd name="connsiteX70" fmla="*/ 0 w 2826497"/>
              <a:gd name="connsiteY70" fmla="*/ 629518 h 1128282"/>
              <a:gd name="connsiteX71" fmla="*/ 18473 w 2826497"/>
              <a:gd name="connsiteY71" fmla="*/ 555627 h 1128282"/>
              <a:gd name="connsiteX72" fmla="*/ 83127 w 2826497"/>
              <a:gd name="connsiteY72" fmla="*/ 527918 h 1128282"/>
              <a:gd name="connsiteX73" fmla="*/ 110837 w 2826497"/>
              <a:gd name="connsiteY73" fmla="*/ 518682 h 1128282"/>
              <a:gd name="connsiteX74" fmla="*/ 184727 w 2826497"/>
              <a:gd name="connsiteY74" fmla="*/ 500209 h 1128282"/>
              <a:gd name="connsiteX75" fmla="*/ 221673 w 2826497"/>
              <a:gd name="connsiteY75" fmla="*/ 490973 h 1128282"/>
              <a:gd name="connsiteX76" fmla="*/ 277091 w 2826497"/>
              <a:gd name="connsiteY76" fmla="*/ 472500 h 1128282"/>
              <a:gd name="connsiteX77" fmla="*/ 350982 w 2826497"/>
              <a:gd name="connsiteY77" fmla="*/ 435555 h 1128282"/>
              <a:gd name="connsiteX78" fmla="*/ 452582 w 2826497"/>
              <a:gd name="connsiteY78" fmla="*/ 407845 h 1128282"/>
              <a:gd name="connsiteX79" fmla="*/ 591127 w 2826497"/>
              <a:gd name="connsiteY79" fmla="*/ 380136 h 1128282"/>
              <a:gd name="connsiteX80" fmla="*/ 886691 w 2826497"/>
              <a:gd name="connsiteY80" fmla="*/ 370900 h 1128282"/>
              <a:gd name="connsiteX81" fmla="*/ 932873 w 2826497"/>
              <a:gd name="connsiteY81" fmla="*/ 361664 h 1128282"/>
              <a:gd name="connsiteX82" fmla="*/ 960582 w 2826497"/>
              <a:gd name="connsiteY82" fmla="*/ 352427 h 1128282"/>
              <a:gd name="connsiteX83" fmla="*/ 1006764 w 2826497"/>
              <a:gd name="connsiteY83" fmla="*/ 343191 h 1128282"/>
              <a:gd name="connsiteX84" fmla="*/ 1034473 w 2826497"/>
              <a:gd name="connsiteY84" fmla="*/ 333955 h 1128282"/>
              <a:gd name="connsiteX85" fmla="*/ 1071418 w 2826497"/>
              <a:gd name="connsiteY85" fmla="*/ 324718 h 1128282"/>
              <a:gd name="connsiteX86" fmla="*/ 1191491 w 2826497"/>
              <a:gd name="connsiteY86" fmla="*/ 306245 h 1128282"/>
              <a:gd name="connsiteX87" fmla="*/ 1256146 w 2826497"/>
              <a:gd name="connsiteY87" fmla="*/ 297009 h 1128282"/>
              <a:gd name="connsiteX88" fmla="*/ 1320800 w 2826497"/>
              <a:gd name="connsiteY88" fmla="*/ 278536 h 1128282"/>
              <a:gd name="connsiteX89" fmla="*/ 1348509 w 2826497"/>
              <a:gd name="connsiteY89" fmla="*/ 269300 h 1128282"/>
              <a:gd name="connsiteX90" fmla="*/ 1403927 w 2826497"/>
              <a:gd name="connsiteY90" fmla="*/ 260064 h 1128282"/>
              <a:gd name="connsiteX91" fmla="*/ 1459346 w 2826497"/>
              <a:gd name="connsiteY91" fmla="*/ 241591 h 1128282"/>
              <a:gd name="connsiteX92" fmla="*/ 1533237 w 2826497"/>
              <a:gd name="connsiteY92" fmla="*/ 223118 h 1128282"/>
              <a:gd name="connsiteX93" fmla="*/ 1560946 w 2826497"/>
              <a:gd name="connsiteY93" fmla="*/ 204645 h 1128282"/>
              <a:gd name="connsiteX94" fmla="*/ 1653309 w 2826497"/>
              <a:gd name="connsiteY94" fmla="*/ 176936 h 1128282"/>
              <a:gd name="connsiteX95" fmla="*/ 1708727 w 2826497"/>
              <a:gd name="connsiteY95" fmla="*/ 149227 h 1128282"/>
              <a:gd name="connsiteX96" fmla="*/ 1754909 w 2826497"/>
              <a:gd name="connsiteY96" fmla="*/ 139991 h 1128282"/>
              <a:gd name="connsiteX97" fmla="*/ 1810327 w 2826497"/>
              <a:gd name="connsiteY97" fmla="*/ 121518 h 1128282"/>
              <a:gd name="connsiteX98" fmla="*/ 1838037 w 2826497"/>
              <a:gd name="connsiteY98" fmla="*/ 112282 h 1128282"/>
              <a:gd name="connsiteX99" fmla="*/ 1948873 w 2826497"/>
              <a:gd name="connsiteY99" fmla="*/ 93809 h 1128282"/>
              <a:gd name="connsiteX100" fmla="*/ 2041237 w 2826497"/>
              <a:gd name="connsiteY100" fmla="*/ 56864 h 1128282"/>
              <a:gd name="connsiteX101" fmla="*/ 2096655 w 2826497"/>
              <a:gd name="connsiteY101" fmla="*/ 38391 h 1128282"/>
              <a:gd name="connsiteX102" fmla="*/ 2124364 w 2826497"/>
              <a:gd name="connsiteY102" fmla="*/ 1445 h 1128282"/>
              <a:gd name="connsiteX0" fmla="*/ 2124364 w 2826497"/>
              <a:gd name="connsiteY0" fmla="*/ 1445 h 1128282"/>
              <a:gd name="connsiteX1" fmla="*/ 2170546 w 2826497"/>
              <a:gd name="connsiteY1" fmla="*/ 10682 h 1128282"/>
              <a:gd name="connsiteX2" fmla="*/ 2225964 w 2826497"/>
              <a:gd name="connsiteY2" fmla="*/ 47627 h 1128282"/>
              <a:gd name="connsiteX3" fmla="*/ 2253673 w 2826497"/>
              <a:gd name="connsiteY3" fmla="*/ 66100 h 1128282"/>
              <a:gd name="connsiteX4" fmla="*/ 2309091 w 2826497"/>
              <a:gd name="connsiteY4" fmla="*/ 84573 h 1128282"/>
              <a:gd name="connsiteX5" fmla="*/ 2336800 w 2826497"/>
              <a:gd name="connsiteY5" fmla="*/ 93809 h 1128282"/>
              <a:gd name="connsiteX6" fmla="*/ 2364509 w 2826497"/>
              <a:gd name="connsiteY6" fmla="*/ 112282 h 1128282"/>
              <a:gd name="connsiteX7" fmla="*/ 2456873 w 2826497"/>
              <a:gd name="connsiteY7" fmla="*/ 139991 h 1128282"/>
              <a:gd name="connsiteX8" fmla="*/ 2512291 w 2826497"/>
              <a:gd name="connsiteY8" fmla="*/ 158464 h 1128282"/>
              <a:gd name="connsiteX9" fmla="*/ 2540000 w 2826497"/>
              <a:gd name="connsiteY9" fmla="*/ 167700 h 1128282"/>
              <a:gd name="connsiteX10" fmla="*/ 2265881 w 2826497"/>
              <a:gd name="connsiteY10" fmla="*/ 255938 h 1128282"/>
              <a:gd name="connsiteX11" fmla="*/ 2252879 w 2826497"/>
              <a:gd name="connsiteY11" fmla="*/ 273252 h 1128282"/>
              <a:gd name="connsiteX12" fmla="*/ 2288702 w 2826497"/>
              <a:gd name="connsiteY12" fmla="*/ 307231 h 1128282"/>
              <a:gd name="connsiteX13" fmla="*/ 2275700 w 2826497"/>
              <a:gd name="connsiteY13" fmla="*/ 315310 h 1128282"/>
              <a:gd name="connsiteX14" fmla="*/ 2295878 w 2826497"/>
              <a:gd name="connsiteY14" fmla="*/ 331465 h 1128282"/>
              <a:gd name="connsiteX15" fmla="*/ 2378546 w 2826497"/>
              <a:gd name="connsiteY15" fmla="*/ 372252 h 1128282"/>
              <a:gd name="connsiteX16" fmla="*/ 2826327 w 2826497"/>
              <a:gd name="connsiteY16" fmla="*/ 380136 h 1128282"/>
              <a:gd name="connsiteX17" fmla="*/ 2780146 w 2826497"/>
              <a:gd name="connsiteY17" fmla="*/ 417082 h 1128282"/>
              <a:gd name="connsiteX18" fmla="*/ 2752437 w 2826497"/>
              <a:gd name="connsiteY18" fmla="*/ 435555 h 1128282"/>
              <a:gd name="connsiteX19" fmla="*/ 2697018 w 2826497"/>
              <a:gd name="connsiteY19" fmla="*/ 454027 h 1128282"/>
              <a:gd name="connsiteX20" fmla="*/ 2669309 w 2826497"/>
              <a:gd name="connsiteY20" fmla="*/ 472500 h 1128282"/>
              <a:gd name="connsiteX21" fmla="*/ 2586182 w 2826497"/>
              <a:gd name="connsiteY21" fmla="*/ 500209 h 1128282"/>
              <a:gd name="connsiteX22" fmla="*/ 2530764 w 2826497"/>
              <a:gd name="connsiteY22" fmla="*/ 518682 h 1128282"/>
              <a:gd name="connsiteX23" fmla="*/ 2429164 w 2826497"/>
              <a:gd name="connsiteY23" fmla="*/ 555627 h 1128282"/>
              <a:gd name="connsiteX24" fmla="*/ 2392218 w 2826497"/>
              <a:gd name="connsiteY24" fmla="*/ 564864 h 1128282"/>
              <a:gd name="connsiteX25" fmla="*/ 2364509 w 2826497"/>
              <a:gd name="connsiteY25" fmla="*/ 574100 h 1128282"/>
              <a:gd name="connsiteX26" fmla="*/ 2299855 w 2826497"/>
              <a:gd name="connsiteY26" fmla="*/ 583336 h 1128282"/>
              <a:gd name="connsiteX27" fmla="*/ 2216727 w 2826497"/>
              <a:gd name="connsiteY27" fmla="*/ 601809 h 1128282"/>
              <a:gd name="connsiteX28" fmla="*/ 2189018 w 2826497"/>
              <a:gd name="connsiteY28" fmla="*/ 611045 h 1128282"/>
              <a:gd name="connsiteX29" fmla="*/ 2142837 w 2826497"/>
              <a:gd name="connsiteY29" fmla="*/ 620282 h 1128282"/>
              <a:gd name="connsiteX30" fmla="*/ 2115127 w 2826497"/>
              <a:gd name="connsiteY30" fmla="*/ 629518 h 1128282"/>
              <a:gd name="connsiteX31" fmla="*/ 1930400 w 2826497"/>
              <a:gd name="connsiteY31" fmla="*/ 657227 h 1128282"/>
              <a:gd name="connsiteX32" fmla="*/ 1838037 w 2826497"/>
              <a:gd name="connsiteY32" fmla="*/ 684936 h 1128282"/>
              <a:gd name="connsiteX33" fmla="*/ 1810327 w 2826497"/>
              <a:gd name="connsiteY33" fmla="*/ 694173 h 1128282"/>
              <a:gd name="connsiteX34" fmla="*/ 1773382 w 2826497"/>
              <a:gd name="connsiteY34" fmla="*/ 712645 h 1128282"/>
              <a:gd name="connsiteX35" fmla="*/ 1717964 w 2826497"/>
              <a:gd name="connsiteY35" fmla="*/ 731118 h 1128282"/>
              <a:gd name="connsiteX36" fmla="*/ 1662546 w 2826497"/>
              <a:gd name="connsiteY36" fmla="*/ 749591 h 1128282"/>
              <a:gd name="connsiteX37" fmla="*/ 1607127 w 2826497"/>
              <a:gd name="connsiteY37" fmla="*/ 768064 h 1128282"/>
              <a:gd name="connsiteX38" fmla="*/ 1579418 w 2826497"/>
              <a:gd name="connsiteY38" fmla="*/ 777300 h 1128282"/>
              <a:gd name="connsiteX39" fmla="*/ 1551709 w 2826497"/>
              <a:gd name="connsiteY39" fmla="*/ 795773 h 1128282"/>
              <a:gd name="connsiteX40" fmla="*/ 1496291 w 2826497"/>
              <a:gd name="connsiteY40" fmla="*/ 814245 h 1128282"/>
              <a:gd name="connsiteX41" fmla="*/ 1440873 w 2826497"/>
              <a:gd name="connsiteY41" fmla="*/ 841955 h 1128282"/>
              <a:gd name="connsiteX42" fmla="*/ 1403927 w 2826497"/>
              <a:gd name="connsiteY42" fmla="*/ 860427 h 1128282"/>
              <a:gd name="connsiteX43" fmla="*/ 1348509 w 2826497"/>
              <a:gd name="connsiteY43" fmla="*/ 878900 h 1128282"/>
              <a:gd name="connsiteX44" fmla="*/ 1320800 w 2826497"/>
              <a:gd name="connsiteY44" fmla="*/ 888136 h 1128282"/>
              <a:gd name="connsiteX45" fmla="*/ 1293091 w 2826497"/>
              <a:gd name="connsiteY45" fmla="*/ 906609 h 1128282"/>
              <a:gd name="connsiteX46" fmla="*/ 1200727 w 2826497"/>
              <a:gd name="connsiteY46" fmla="*/ 934318 h 1128282"/>
              <a:gd name="connsiteX47" fmla="*/ 1145309 w 2826497"/>
              <a:gd name="connsiteY47" fmla="*/ 971264 h 1128282"/>
              <a:gd name="connsiteX48" fmla="*/ 1089891 w 2826497"/>
              <a:gd name="connsiteY48" fmla="*/ 989736 h 1128282"/>
              <a:gd name="connsiteX49" fmla="*/ 1062182 w 2826497"/>
              <a:gd name="connsiteY49" fmla="*/ 998973 h 1128282"/>
              <a:gd name="connsiteX50" fmla="*/ 1034473 w 2826497"/>
              <a:gd name="connsiteY50" fmla="*/ 1017445 h 1128282"/>
              <a:gd name="connsiteX51" fmla="*/ 979055 w 2826497"/>
              <a:gd name="connsiteY51" fmla="*/ 1035918 h 1128282"/>
              <a:gd name="connsiteX52" fmla="*/ 951346 w 2826497"/>
              <a:gd name="connsiteY52" fmla="*/ 1054391 h 1128282"/>
              <a:gd name="connsiteX53" fmla="*/ 886691 w 2826497"/>
              <a:gd name="connsiteY53" fmla="*/ 1082100 h 1128282"/>
              <a:gd name="connsiteX54" fmla="*/ 812800 w 2826497"/>
              <a:gd name="connsiteY54" fmla="*/ 1100573 h 1128282"/>
              <a:gd name="connsiteX55" fmla="*/ 785091 w 2826497"/>
              <a:gd name="connsiteY55" fmla="*/ 1109809 h 1128282"/>
              <a:gd name="connsiteX56" fmla="*/ 674255 w 2826497"/>
              <a:gd name="connsiteY56" fmla="*/ 1128282 h 1128282"/>
              <a:gd name="connsiteX57" fmla="*/ 434109 w 2826497"/>
              <a:gd name="connsiteY57" fmla="*/ 1119045 h 1128282"/>
              <a:gd name="connsiteX58" fmla="*/ 387927 w 2826497"/>
              <a:gd name="connsiteY58" fmla="*/ 1063627 h 1128282"/>
              <a:gd name="connsiteX59" fmla="*/ 360218 w 2826497"/>
              <a:gd name="connsiteY59" fmla="*/ 1035918 h 1128282"/>
              <a:gd name="connsiteX60" fmla="*/ 341746 w 2826497"/>
              <a:gd name="connsiteY60" fmla="*/ 1008209 h 1128282"/>
              <a:gd name="connsiteX61" fmla="*/ 286327 w 2826497"/>
              <a:gd name="connsiteY61" fmla="*/ 962027 h 1128282"/>
              <a:gd name="connsiteX62" fmla="*/ 249382 w 2826497"/>
              <a:gd name="connsiteY62" fmla="*/ 906609 h 1128282"/>
              <a:gd name="connsiteX63" fmla="*/ 230909 w 2826497"/>
              <a:gd name="connsiteY63" fmla="*/ 878900 h 1128282"/>
              <a:gd name="connsiteX64" fmla="*/ 203200 w 2826497"/>
              <a:gd name="connsiteY64" fmla="*/ 860427 h 1128282"/>
              <a:gd name="connsiteX65" fmla="*/ 157018 w 2826497"/>
              <a:gd name="connsiteY65" fmla="*/ 805009 h 1128282"/>
              <a:gd name="connsiteX66" fmla="*/ 129309 w 2826497"/>
              <a:gd name="connsiteY66" fmla="*/ 786536 h 1128282"/>
              <a:gd name="connsiteX67" fmla="*/ 55418 w 2826497"/>
              <a:gd name="connsiteY67" fmla="*/ 703409 h 1128282"/>
              <a:gd name="connsiteX68" fmla="*/ 36946 w 2826497"/>
              <a:gd name="connsiteY68" fmla="*/ 675700 h 1128282"/>
              <a:gd name="connsiteX69" fmla="*/ 9237 w 2826497"/>
              <a:gd name="connsiteY69" fmla="*/ 657227 h 1128282"/>
              <a:gd name="connsiteX70" fmla="*/ 0 w 2826497"/>
              <a:gd name="connsiteY70" fmla="*/ 629518 h 1128282"/>
              <a:gd name="connsiteX71" fmla="*/ 18473 w 2826497"/>
              <a:gd name="connsiteY71" fmla="*/ 555627 h 1128282"/>
              <a:gd name="connsiteX72" fmla="*/ 83127 w 2826497"/>
              <a:gd name="connsiteY72" fmla="*/ 527918 h 1128282"/>
              <a:gd name="connsiteX73" fmla="*/ 110837 w 2826497"/>
              <a:gd name="connsiteY73" fmla="*/ 518682 h 1128282"/>
              <a:gd name="connsiteX74" fmla="*/ 184727 w 2826497"/>
              <a:gd name="connsiteY74" fmla="*/ 500209 h 1128282"/>
              <a:gd name="connsiteX75" fmla="*/ 221673 w 2826497"/>
              <a:gd name="connsiteY75" fmla="*/ 490973 h 1128282"/>
              <a:gd name="connsiteX76" fmla="*/ 277091 w 2826497"/>
              <a:gd name="connsiteY76" fmla="*/ 472500 h 1128282"/>
              <a:gd name="connsiteX77" fmla="*/ 350982 w 2826497"/>
              <a:gd name="connsiteY77" fmla="*/ 435555 h 1128282"/>
              <a:gd name="connsiteX78" fmla="*/ 452582 w 2826497"/>
              <a:gd name="connsiteY78" fmla="*/ 407845 h 1128282"/>
              <a:gd name="connsiteX79" fmla="*/ 591127 w 2826497"/>
              <a:gd name="connsiteY79" fmla="*/ 380136 h 1128282"/>
              <a:gd name="connsiteX80" fmla="*/ 886691 w 2826497"/>
              <a:gd name="connsiteY80" fmla="*/ 370900 h 1128282"/>
              <a:gd name="connsiteX81" fmla="*/ 932873 w 2826497"/>
              <a:gd name="connsiteY81" fmla="*/ 361664 h 1128282"/>
              <a:gd name="connsiteX82" fmla="*/ 960582 w 2826497"/>
              <a:gd name="connsiteY82" fmla="*/ 352427 h 1128282"/>
              <a:gd name="connsiteX83" fmla="*/ 1006764 w 2826497"/>
              <a:gd name="connsiteY83" fmla="*/ 343191 h 1128282"/>
              <a:gd name="connsiteX84" fmla="*/ 1034473 w 2826497"/>
              <a:gd name="connsiteY84" fmla="*/ 333955 h 1128282"/>
              <a:gd name="connsiteX85" fmla="*/ 1071418 w 2826497"/>
              <a:gd name="connsiteY85" fmla="*/ 324718 h 1128282"/>
              <a:gd name="connsiteX86" fmla="*/ 1191491 w 2826497"/>
              <a:gd name="connsiteY86" fmla="*/ 306245 h 1128282"/>
              <a:gd name="connsiteX87" fmla="*/ 1256146 w 2826497"/>
              <a:gd name="connsiteY87" fmla="*/ 297009 h 1128282"/>
              <a:gd name="connsiteX88" fmla="*/ 1320800 w 2826497"/>
              <a:gd name="connsiteY88" fmla="*/ 278536 h 1128282"/>
              <a:gd name="connsiteX89" fmla="*/ 1348509 w 2826497"/>
              <a:gd name="connsiteY89" fmla="*/ 269300 h 1128282"/>
              <a:gd name="connsiteX90" fmla="*/ 1403927 w 2826497"/>
              <a:gd name="connsiteY90" fmla="*/ 260064 h 1128282"/>
              <a:gd name="connsiteX91" fmla="*/ 1459346 w 2826497"/>
              <a:gd name="connsiteY91" fmla="*/ 241591 h 1128282"/>
              <a:gd name="connsiteX92" fmla="*/ 1533237 w 2826497"/>
              <a:gd name="connsiteY92" fmla="*/ 223118 h 1128282"/>
              <a:gd name="connsiteX93" fmla="*/ 1560946 w 2826497"/>
              <a:gd name="connsiteY93" fmla="*/ 204645 h 1128282"/>
              <a:gd name="connsiteX94" fmla="*/ 1653309 w 2826497"/>
              <a:gd name="connsiteY94" fmla="*/ 176936 h 1128282"/>
              <a:gd name="connsiteX95" fmla="*/ 1708727 w 2826497"/>
              <a:gd name="connsiteY95" fmla="*/ 149227 h 1128282"/>
              <a:gd name="connsiteX96" fmla="*/ 1754909 w 2826497"/>
              <a:gd name="connsiteY96" fmla="*/ 139991 h 1128282"/>
              <a:gd name="connsiteX97" fmla="*/ 1810327 w 2826497"/>
              <a:gd name="connsiteY97" fmla="*/ 121518 h 1128282"/>
              <a:gd name="connsiteX98" fmla="*/ 1838037 w 2826497"/>
              <a:gd name="connsiteY98" fmla="*/ 112282 h 1128282"/>
              <a:gd name="connsiteX99" fmla="*/ 1948873 w 2826497"/>
              <a:gd name="connsiteY99" fmla="*/ 93809 h 1128282"/>
              <a:gd name="connsiteX100" fmla="*/ 2041237 w 2826497"/>
              <a:gd name="connsiteY100" fmla="*/ 56864 h 1128282"/>
              <a:gd name="connsiteX101" fmla="*/ 2096655 w 2826497"/>
              <a:gd name="connsiteY101" fmla="*/ 38391 h 1128282"/>
              <a:gd name="connsiteX102" fmla="*/ 2124364 w 2826497"/>
              <a:gd name="connsiteY102" fmla="*/ 1445 h 1128282"/>
              <a:gd name="connsiteX0" fmla="*/ 2124364 w 2826497"/>
              <a:gd name="connsiteY0" fmla="*/ 1445 h 1128282"/>
              <a:gd name="connsiteX1" fmla="*/ 2170546 w 2826497"/>
              <a:gd name="connsiteY1" fmla="*/ 10682 h 1128282"/>
              <a:gd name="connsiteX2" fmla="*/ 2225964 w 2826497"/>
              <a:gd name="connsiteY2" fmla="*/ 47627 h 1128282"/>
              <a:gd name="connsiteX3" fmla="*/ 2253673 w 2826497"/>
              <a:gd name="connsiteY3" fmla="*/ 66100 h 1128282"/>
              <a:gd name="connsiteX4" fmla="*/ 2309091 w 2826497"/>
              <a:gd name="connsiteY4" fmla="*/ 84573 h 1128282"/>
              <a:gd name="connsiteX5" fmla="*/ 2336800 w 2826497"/>
              <a:gd name="connsiteY5" fmla="*/ 93809 h 1128282"/>
              <a:gd name="connsiteX6" fmla="*/ 2364509 w 2826497"/>
              <a:gd name="connsiteY6" fmla="*/ 112282 h 1128282"/>
              <a:gd name="connsiteX7" fmla="*/ 2456873 w 2826497"/>
              <a:gd name="connsiteY7" fmla="*/ 139991 h 1128282"/>
              <a:gd name="connsiteX8" fmla="*/ 2512291 w 2826497"/>
              <a:gd name="connsiteY8" fmla="*/ 158464 h 1128282"/>
              <a:gd name="connsiteX9" fmla="*/ 2206284 w 2826497"/>
              <a:gd name="connsiteY9" fmla="*/ 198825 h 1128282"/>
              <a:gd name="connsiteX10" fmla="*/ 2265881 w 2826497"/>
              <a:gd name="connsiteY10" fmla="*/ 255938 h 1128282"/>
              <a:gd name="connsiteX11" fmla="*/ 2252879 w 2826497"/>
              <a:gd name="connsiteY11" fmla="*/ 273252 h 1128282"/>
              <a:gd name="connsiteX12" fmla="*/ 2288702 w 2826497"/>
              <a:gd name="connsiteY12" fmla="*/ 307231 h 1128282"/>
              <a:gd name="connsiteX13" fmla="*/ 2275700 w 2826497"/>
              <a:gd name="connsiteY13" fmla="*/ 315310 h 1128282"/>
              <a:gd name="connsiteX14" fmla="*/ 2295878 w 2826497"/>
              <a:gd name="connsiteY14" fmla="*/ 331465 h 1128282"/>
              <a:gd name="connsiteX15" fmla="*/ 2378546 w 2826497"/>
              <a:gd name="connsiteY15" fmla="*/ 372252 h 1128282"/>
              <a:gd name="connsiteX16" fmla="*/ 2826327 w 2826497"/>
              <a:gd name="connsiteY16" fmla="*/ 380136 h 1128282"/>
              <a:gd name="connsiteX17" fmla="*/ 2780146 w 2826497"/>
              <a:gd name="connsiteY17" fmla="*/ 417082 h 1128282"/>
              <a:gd name="connsiteX18" fmla="*/ 2752437 w 2826497"/>
              <a:gd name="connsiteY18" fmla="*/ 435555 h 1128282"/>
              <a:gd name="connsiteX19" fmla="*/ 2697018 w 2826497"/>
              <a:gd name="connsiteY19" fmla="*/ 454027 h 1128282"/>
              <a:gd name="connsiteX20" fmla="*/ 2669309 w 2826497"/>
              <a:gd name="connsiteY20" fmla="*/ 472500 h 1128282"/>
              <a:gd name="connsiteX21" fmla="*/ 2586182 w 2826497"/>
              <a:gd name="connsiteY21" fmla="*/ 500209 h 1128282"/>
              <a:gd name="connsiteX22" fmla="*/ 2530764 w 2826497"/>
              <a:gd name="connsiteY22" fmla="*/ 518682 h 1128282"/>
              <a:gd name="connsiteX23" fmla="*/ 2429164 w 2826497"/>
              <a:gd name="connsiteY23" fmla="*/ 555627 h 1128282"/>
              <a:gd name="connsiteX24" fmla="*/ 2392218 w 2826497"/>
              <a:gd name="connsiteY24" fmla="*/ 564864 h 1128282"/>
              <a:gd name="connsiteX25" fmla="*/ 2364509 w 2826497"/>
              <a:gd name="connsiteY25" fmla="*/ 574100 h 1128282"/>
              <a:gd name="connsiteX26" fmla="*/ 2299855 w 2826497"/>
              <a:gd name="connsiteY26" fmla="*/ 583336 h 1128282"/>
              <a:gd name="connsiteX27" fmla="*/ 2216727 w 2826497"/>
              <a:gd name="connsiteY27" fmla="*/ 601809 h 1128282"/>
              <a:gd name="connsiteX28" fmla="*/ 2189018 w 2826497"/>
              <a:gd name="connsiteY28" fmla="*/ 611045 h 1128282"/>
              <a:gd name="connsiteX29" fmla="*/ 2142837 w 2826497"/>
              <a:gd name="connsiteY29" fmla="*/ 620282 h 1128282"/>
              <a:gd name="connsiteX30" fmla="*/ 2115127 w 2826497"/>
              <a:gd name="connsiteY30" fmla="*/ 629518 h 1128282"/>
              <a:gd name="connsiteX31" fmla="*/ 1930400 w 2826497"/>
              <a:gd name="connsiteY31" fmla="*/ 657227 h 1128282"/>
              <a:gd name="connsiteX32" fmla="*/ 1838037 w 2826497"/>
              <a:gd name="connsiteY32" fmla="*/ 684936 h 1128282"/>
              <a:gd name="connsiteX33" fmla="*/ 1810327 w 2826497"/>
              <a:gd name="connsiteY33" fmla="*/ 694173 h 1128282"/>
              <a:gd name="connsiteX34" fmla="*/ 1773382 w 2826497"/>
              <a:gd name="connsiteY34" fmla="*/ 712645 h 1128282"/>
              <a:gd name="connsiteX35" fmla="*/ 1717964 w 2826497"/>
              <a:gd name="connsiteY35" fmla="*/ 731118 h 1128282"/>
              <a:gd name="connsiteX36" fmla="*/ 1662546 w 2826497"/>
              <a:gd name="connsiteY36" fmla="*/ 749591 h 1128282"/>
              <a:gd name="connsiteX37" fmla="*/ 1607127 w 2826497"/>
              <a:gd name="connsiteY37" fmla="*/ 768064 h 1128282"/>
              <a:gd name="connsiteX38" fmla="*/ 1579418 w 2826497"/>
              <a:gd name="connsiteY38" fmla="*/ 777300 h 1128282"/>
              <a:gd name="connsiteX39" fmla="*/ 1551709 w 2826497"/>
              <a:gd name="connsiteY39" fmla="*/ 795773 h 1128282"/>
              <a:gd name="connsiteX40" fmla="*/ 1496291 w 2826497"/>
              <a:gd name="connsiteY40" fmla="*/ 814245 h 1128282"/>
              <a:gd name="connsiteX41" fmla="*/ 1440873 w 2826497"/>
              <a:gd name="connsiteY41" fmla="*/ 841955 h 1128282"/>
              <a:gd name="connsiteX42" fmla="*/ 1403927 w 2826497"/>
              <a:gd name="connsiteY42" fmla="*/ 860427 h 1128282"/>
              <a:gd name="connsiteX43" fmla="*/ 1348509 w 2826497"/>
              <a:gd name="connsiteY43" fmla="*/ 878900 h 1128282"/>
              <a:gd name="connsiteX44" fmla="*/ 1320800 w 2826497"/>
              <a:gd name="connsiteY44" fmla="*/ 888136 h 1128282"/>
              <a:gd name="connsiteX45" fmla="*/ 1293091 w 2826497"/>
              <a:gd name="connsiteY45" fmla="*/ 906609 h 1128282"/>
              <a:gd name="connsiteX46" fmla="*/ 1200727 w 2826497"/>
              <a:gd name="connsiteY46" fmla="*/ 934318 h 1128282"/>
              <a:gd name="connsiteX47" fmla="*/ 1145309 w 2826497"/>
              <a:gd name="connsiteY47" fmla="*/ 971264 h 1128282"/>
              <a:gd name="connsiteX48" fmla="*/ 1089891 w 2826497"/>
              <a:gd name="connsiteY48" fmla="*/ 989736 h 1128282"/>
              <a:gd name="connsiteX49" fmla="*/ 1062182 w 2826497"/>
              <a:gd name="connsiteY49" fmla="*/ 998973 h 1128282"/>
              <a:gd name="connsiteX50" fmla="*/ 1034473 w 2826497"/>
              <a:gd name="connsiteY50" fmla="*/ 1017445 h 1128282"/>
              <a:gd name="connsiteX51" fmla="*/ 979055 w 2826497"/>
              <a:gd name="connsiteY51" fmla="*/ 1035918 h 1128282"/>
              <a:gd name="connsiteX52" fmla="*/ 951346 w 2826497"/>
              <a:gd name="connsiteY52" fmla="*/ 1054391 h 1128282"/>
              <a:gd name="connsiteX53" fmla="*/ 886691 w 2826497"/>
              <a:gd name="connsiteY53" fmla="*/ 1082100 h 1128282"/>
              <a:gd name="connsiteX54" fmla="*/ 812800 w 2826497"/>
              <a:gd name="connsiteY54" fmla="*/ 1100573 h 1128282"/>
              <a:gd name="connsiteX55" fmla="*/ 785091 w 2826497"/>
              <a:gd name="connsiteY55" fmla="*/ 1109809 h 1128282"/>
              <a:gd name="connsiteX56" fmla="*/ 674255 w 2826497"/>
              <a:gd name="connsiteY56" fmla="*/ 1128282 h 1128282"/>
              <a:gd name="connsiteX57" fmla="*/ 434109 w 2826497"/>
              <a:gd name="connsiteY57" fmla="*/ 1119045 h 1128282"/>
              <a:gd name="connsiteX58" fmla="*/ 387927 w 2826497"/>
              <a:gd name="connsiteY58" fmla="*/ 1063627 h 1128282"/>
              <a:gd name="connsiteX59" fmla="*/ 360218 w 2826497"/>
              <a:gd name="connsiteY59" fmla="*/ 1035918 h 1128282"/>
              <a:gd name="connsiteX60" fmla="*/ 341746 w 2826497"/>
              <a:gd name="connsiteY60" fmla="*/ 1008209 h 1128282"/>
              <a:gd name="connsiteX61" fmla="*/ 286327 w 2826497"/>
              <a:gd name="connsiteY61" fmla="*/ 962027 h 1128282"/>
              <a:gd name="connsiteX62" fmla="*/ 249382 w 2826497"/>
              <a:gd name="connsiteY62" fmla="*/ 906609 h 1128282"/>
              <a:gd name="connsiteX63" fmla="*/ 230909 w 2826497"/>
              <a:gd name="connsiteY63" fmla="*/ 878900 h 1128282"/>
              <a:gd name="connsiteX64" fmla="*/ 203200 w 2826497"/>
              <a:gd name="connsiteY64" fmla="*/ 860427 h 1128282"/>
              <a:gd name="connsiteX65" fmla="*/ 157018 w 2826497"/>
              <a:gd name="connsiteY65" fmla="*/ 805009 h 1128282"/>
              <a:gd name="connsiteX66" fmla="*/ 129309 w 2826497"/>
              <a:gd name="connsiteY66" fmla="*/ 786536 h 1128282"/>
              <a:gd name="connsiteX67" fmla="*/ 55418 w 2826497"/>
              <a:gd name="connsiteY67" fmla="*/ 703409 h 1128282"/>
              <a:gd name="connsiteX68" fmla="*/ 36946 w 2826497"/>
              <a:gd name="connsiteY68" fmla="*/ 675700 h 1128282"/>
              <a:gd name="connsiteX69" fmla="*/ 9237 w 2826497"/>
              <a:gd name="connsiteY69" fmla="*/ 657227 h 1128282"/>
              <a:gd name="connsiteX70" fmla="*/ 0 w 2826497"/>
              <a:gd name="connsiteY70" fmla="*/ 629518 h 1128282"/>
              <a:gd name="connsiteX71" fmla="*/ 18473 w 2826497"/>
              <a:gd name="connsiteY71" fmla="*/ 555627 h 1128282"/>
              <a:gd name="connsiteX72" fmla="*/ 83127 w 2826497"/>
              <a:gd name="connsiteY72" fmla="*/ 527918 h 1128282"/>
              <a:gd name="connsiteX73" fmla="*/ 110837 w 2826497"/>
              <a:gd name="connsiteY73" fmla="*/ 518682 h 1128282"/>
              <a:gd name="connsiteX74" fmla="*/ 184727 w 2826497"/>
              <a:gd name="connsiteY74" fmla="*/ 500209 h 1128282"/>
              <a:gd name="connsiteX75" fmla="*/ 221673 w 2826497"/>
              <a:gd name="connsiteY75" fmla="*/ 490973 h 1128282"/>
              <a:gd name="connsiteX76" fmla="*/ 277091 w 2826497"/>
              <a:gd name="connsiteY76" fmla="*/ 472500 h 1128282"/>
              <a:gd name="connsiteX77" fmla="*/ 350982 w 2826497"/>
              <a:gd name="connsiteY77" fmla="*/ 435555 h 1128282"/>
              <a:gd name="connsiteX78" fmla="*/ 452582 w 2826497"/>
              <a:gd name="connsiteY78" fmla="*/ 407845 h 1128282"/>
              <a:gd name="connsiteX79" fmla="*/ 591127 w 2826497"/>
              <a:gd name="connsiteY79" fmla="*/ 380136 h 1128282"/>
              <a:gd name="connsiteX80" fmla="*/ 886691 w 2826497"/>
              <a:gd name="connsiteY80" fmla="*/ 370900 h 1128282"/>
              <a:gd name="connsiteX81" fmla="*/ 932873 w 2826497"/>
              <a:gd name="connsiteY81" fmla="*/ 361664 h 1128282"/>
              <a:gd name="connsiteX82" fmla="*/ 960582 w 2826497"/>
              <a:gd name="connsiteY82" fmla="*/ 352427 h 1128282"/>
              <a:gd name="connsiteX83" fmla="*/ 1006764 w 2826497"/>
              <a:gd name="connsiteY83" fmla="*/ 343191 h 1128282"/>
              <a:gd name="connsiteX84" fmla="*/ 1034473 w 2826497"/>
              <a:gd name="connsiteY84" fmla="*/ 333955 h 1128282"/>
              <a:gd name="connsiteX85" fmla="*/ 1071418 w 2826497"/>
              <a:gd name="connsiteY85" fmla="*/ 324718 h 1128282"/>
              <a:gd name="connsiteX86" fmla="*/ 1191491 w 2826497"/>
              <a:gd name="connsiteY86" fmla="*/ 306245 h 1128282"/>
              <a:gd name="connsiteX87" fmla="*/ 1256146 w 2826497"/>
              <a:gd name="connsiteY87" fmla="*/ 297009 h 1128282"/>
              <a:gd name="connsiteX88" fmla="*/ 1320800 w 2826497"/>
              <a:gd name="connsiteY88" fmla="*/ 278536 h 1128282"/>
              <a:gd name="connsiteX89" fmla="*/ 1348509 w 2826497"/>
              <a:gd name="connsiteY89" fmla="*/ 269300 h 1128282"/>
              <a:gd name="connsiteX90" fmla="*/ 1403927 w 2826497"/>
              <a:gd name="connsiteY90" fmla="*/ 260064 h 1128282"/>
              <a:gd name="connsiteX91" fmla="*/ 1459346 w 2826497"/>
              <a:gd name="connsiteY91" fmla="*/ 241591 h 1128282"/>
              <a:gd name="connsiteX92" fmla="*/ 1533237 w 2826497"/>
              <a:gd name="connsiteY92" fmla="*/ 223118 h 1128282"/>
              <a:gd name="connsiteX93" fmla="*/ 1560946 w 2826497"/>
              <a:gd name="connsiteY93" fmla="*/ 204645 h 1128282"/>
              <a:gd name="connsiteX94" fmla="*/ 1653309 w 2826497"/>
              <a:gd name="connsiteY94" fmla="*/ 176936 h 1128282"/>
              <a:gd name="connsiteX95" fmla="*/ 1708727 w 2826497"/>
              <a:gd name="connsiteY95" fmla="*/ 149227 h 1128282"/>
              <a:gd name="connsiteX96" fmla="*/ 1754909 w 2826497"/>
              <a:gd name="connsiteY96" fmla="*/ 139991 h 1128282"/>
              <a:gd name="connsiteX97" fmla="*/ 1810327 w 2826497"/>
              <a:gd name="connsiteY97" fmla="*/ 121518 h 1128282"/>
              <a:gd name="connsiteX98" fmla="*/ 1838037 w 2826497"/>
              <a:gd name="connsiteY98" fmla="*/ 112282 h 1128282"/>
              <a:gd name="connsiteX99" fmla="*/ 1948873 w 2826497"/>
              <a:gd name="connsiteY99" fmla="*/ 93809 h 1128282"/>
              <a:gd name="connsiteX100" fmla="*/ 2041237 w 2826497"/>
              <a:gd name="connsiteY100" fmla="*/ 56864 h 1128282"/>
              <a:gd name="connsiteX101" fmla="*/ 2096655 w 2826497"/>
              <a:gd name="connsiteY101" fmla="*/ 38391 h 1128282"/>
              <a:gd name="connsiteX102" fmla="*/ 2124364 w 2826497"/>
              <a:gd name="connsiteY102" fmla="*/ 1445 h 1128282"/>
              <a:gd name="connsiteX0" fmla="*/ 2124364 w 2826497"/>
              <a:gd name="connsiteY0" fmla="*/ 1445 h 1128282"/>
              <a:gd name="connsiteX1" fmla="*/ 2170546 w 2826497"/>
              <a:gd name="connsiteY1" fmla="*/ 10682 h 1128282"/>
              <a:gd name="connsiteX2" fmla="*/ 2225964 w 2826497"/>
              <a:gd name="connsiteY2" fmla="*/ 47627 h 1128282"/>
              <a:gd name="connsiteX3" fmla="*/ 2253673 w 2826497"/>
              <a:gd name="connsiteY3" fmla="*/ 66100 h 1128282"/>
              <a:gd name="connsiteX4" fmla="*/ 2309091 w 2826497"/>
              <a:gd name="connsiteY4" fmla="*/ 84573 h 1128282"/>
              <a:gd name="connsiteX5" fmla="*/ 2336800 w 2826497"/>
              <a:gd name="connsiteY5" fmla="*/ 93809 h 1128282"/>
              <a:gd name="connsiteX6" fmla="*/ 2364509 w 2826497"/>
              <a:gd name="connsiteY6" fmla="*/ 112282 h 1128282"/>
              <a:gd name="connsiteX7" fmla="*/ 2456873 w 2826497"/>
              <a:gd name="connsiteY7" fmla="*/ 139991 h 1128282"/>
              <a:gd name="connsiteX8" fmla="*/ 2177285 w 2826497"/>
              <a:gd name="connsiteY8" fmla="*/ 183206 h 1128282"/>
              <a:gd name="connsiteX9" fmla="*/ 2206284 w 2826497"/>
              <a:gd name="connsiteY9" fmla="*/ 198825 h 1128282"/>
              <a:gd name="connsiteX10" fmla="*/ 2265881 w 2826497"/>
              <a:gd name="connsiteY10" fmla="*/ 255938 h 1128282"/>
              <a:gd name="connsiteX11" fmla="*/ 2252879 w 2826497"/>
              <a:gd name="connsiteY11" fmla="*/ 273252 h 1128282"/>
              <a:gd name="connsiteX12" fmla="*/ 2288702 w 2826497"/>
              <a:gd name="connsiteY12" fmla="*/ 307231 h 1128282"/>
              <a:gd name="connsiteX13" fmla="*/ 2275700 w 2826497"/>
              <a:gd name="connsiteY13" fmla="*/ 315310 h 1128282"/>
              <a:gd name="connsiteX14" fmla="*/ 2295878 w 2826497"/>
              <a:gd name="connsiteY14" fmla="*/ 331465 h 1128282"/>
              <a:gd name="connsiteX15" fmla="*/ 2378546 w 2826497"/>
              <a:gd name="connsiteY15" fmla="*/ 372252 h 1128282"/>
              <a:gd name="connsiteX16" fmla="*/ 2826327 w 2826497"/>
              <a:gd name="connsiteY16" fmla="*/ 380136 h 1128282"/>
              <a:gd name="connsiteX17" fmla="*/ 2780146 w 2826497"/>
              <a:gd name="connsiteY17" fmla="*/ 417082 h 1128282"/>
              <a:gd name="connsiteX18" fmla="*/ 2752437 w 2826497"/>
              <a:gd name="connsiteY18" fmla="*/ 435555 h 1128282"/>
              <a:gd name="connsiteX19" fmla="*/ 2697018 w 2826497"/>
              <a:gd name="connsiteY19" fmla="*/ 454027 h 1128282"/>
              <a:gd name="connsiteX20" fmla="*/ 2669309 w 2826497"/>
              <a:gd name="connsiteY20" fmla="*/ 472500 h 1128282"/>
              <a:gd name="connsiteX21" fmla="*/ 2586182 w 2826497"/>
              <a:gd name="connsiteY21" fmla="*/ 500209 h 1128282"/>
              <a:gd name="connsiteX22" fmla="*/ 2530764 w 2826497"/>
              <a:gd name="connsiteY22" fmla="*/ 518682 h 1128282"/>
              <a:gd name="connsiteX23" fmla="*/ 2429164 w 2826497"/>
              <a:gd name="connsiteY23" fmla="*/ 555627 h 1128282"/>
              <a:gd name="connsiteX24" fmla="*/ 2392218 w 2826497"/>
              <a:gd name="connsiteY24" fmla="*/ 564864 h 1128282"/>
              <a:gd name="connsiteX25" fmla="*/ 2364509 w 2826497"/>
              <a:gd name="connsiteY25" fmla="*/ 574100 h 1128282"/>
              <a:gd name="connsiteX26" fmla="*/ 2299855 w 2826497"/>
              <a:gd name="connsiteY26" fmla="*/ 583336 h 1128282"/>
              <a:gd name="connsiteX27" fmla="*/ 2216727 w 2826497"/>
              <a:gd name="connsiteY27" fmla="*/ 601809 h 1128282"/>
              <a:gd name="connsiteX28" fmla="*/ 2189018 w 2826497"/>
              <a:gd name="connsiteY28" fmla="*/ 611045 h 1128282"/>
              <a:gd name="connsiteX29" fmla="*/ 2142837 w 2826497"/>
              <a:gd name="connsiteY29" fmla="*/ 620282 h 1128282"/>
              <a:gd name="connsiteX30" fmla="*/ 2115127 w 2826497"/>
              <a:gd name="connsiteY30" fmla="*/ 629518 h 1128282"/>
              <a:gd name="connsiteX31" fmla="*/ 1930400 w 2826497"/>
              <a:gd name="connsiteY31" fmla="*/ 657227 h 1128282"/>
              <a:gd name="connsiteX32" fmla="*/ 1838037 w 2826497"/>
              <a:gd name="connsiteY32" fmla="*/ 684936 h 1128282"/>
              <a:gd name="connsiteX33" fmla="*/ 1810327 w 2826497"/>
              <a:gd name="connsiteY33" fmla="*/ 694173 h 1128282"/>
              <a:gd name="connsiteX34" fmla="*/ 1773382 w 2826497"/>
              <a:gd name="connsiteY34" fmla="*/ 712645 h 1128282"/>
              <a:gd name="connsiteX35" fmla="*/ 1717964 w 2826497"/>
              <a:gd name="connsiteY35" fmla="*/ 731118 h 1128282"/>
              <a:gd name="connsiteX36" fmla="*/ 1662546 w 2826497"/>
              <a:gd name="connsiteY36" fmla="*/ 749591 h 1128282"/>
              <a:gd name="connsiteX37" fmla="*/ 1607127 w 2826497"/>
              <a:gd name="connsiteY37" fmla="*/ 768064 h 1128282"/>
              <a:gd name="connsiteX38" fmla="*/ 1579418 w 2826497"/>
              <a:gd name="connsiteY38" fmla="*/ 777300 h 1128282"/>
              <a:gd name="connsiteX39" fmla="*/ 1551709 w 2826497"/>
              <a:gd name="connsiteY39" fmla="*/ 795773 h 1128282"/>
              <a:gd name="connsiteX40" fmla="*/ 1496291 w 2826497"/>
              <a:gd name="connsiteY40" fmla="*/ 814245 h 1128282"/>
              <a:gd name="connsiteX41" fmla="*/ 1440873 w 2826497"/>
              <a:gd name="connsiteY41" fmla="*/ 841955 h 1128282"/>
              <a:gd name="connsiteX42" fmla="*/ 1403927 w 2826497"/>
              <a:gd name="connsiteY42" fmla="*/ 860427 h 1128282"/>
              <a:gd name="connsiteX43" fmla="*/ 1348509 w 2826497"/>
              <a:gd name="connsiteY43" fmla="*/ 878900 h 1128282"/>
              <a:gd name="connsiteX44" fmla="*/ 1320800 w 2826497"/>
              <a:gd name="connsiteY44" fmla="*/ 888136 h 1128282"/>
              <a:gd name="connsiteX45" fmla="*/ 1293091 w 2826497"/>
              <a:gd name="connsiteY45" fmla="*/ 906609 h 1128282"/>
              <a:gd name="connsiteX46" fmla="*/ 1200727 w 2826497"/>
              <a:gd name="connsiteY46" fmla="*/ 934318 h 1128282"/>
              <a:gd name="connsiteX47" fmla="*/ 1145309 w 2826497"/>
              <a:gd name="connsiteY47" fmla="*/ 971264 h 1128282"/>
              <a:gd name="connsiteX48" fmla="*/ 1089891 w 2826497"/>
              <a:gd name="connsiteY48" fmla="*/ 989736 h 1128282"/>
              <a:gd name="connsiteX49" fmla="*/ 1062182 w 2826497"/>
              <a:gd name="connsiteY49" fmla="*/ 998973 h 1128282"/>
              <a:gd name="connsiteX50" fmla="*/ 1034473 w 2826497"/>
              <a:gd name="connsiteY50" fmla="*/ 1017445 h 1128282"/>
              <a:gd name="connsiteX51" fmla="*/ 979055 w 2826497"/>
              <a:gd name="connsiteY51" fmla="*/ 1035918 h 1128282"/>
              <a:gd name="connsiteX52" fmla="*/ 951346 w 2826497"/>
              <a:gd name="connsiteY52" fmla="*/ 1054391 h 1128282"/>
              <a:gd name="connsiteX53" fmla="*/ 886691 w 2826497"/>
              <a:gd name="connsiteY53" fmla="*/ 1082100 h 1128282"/>
              <a:gd name="connsiteX54" fmla="*/ 812800 w 2826497"/>
              <a:gd name="connsiteY54" fmla="*/ 1100573 h 1128282"/>
              <a:gd name="connsiteX55" fmla="*/ 785091 w 2826497"/>
              <a:gd name="connsiteY55" fmla="*/ 1109809 h 1128282"/>
              <a:gd name="connsiteX56" fmla="*/ 674255 w 2826497"/>
              <a:gd name="connsiteY56" fmla="*/ 1128282 h 1128282"/>
              <a:gd name="connsiteX57" fmla="*/ 434109 w 2826497"/>
              <a:gd name="connsiteY57" fmla="*/ 1119045 h 1128282"/>
              <a:gd name="connsiteX58" fmla="*/ 387927 w 2826497"/>
              <a:gd name="connsiteY58" fmla="*/ 1063627 h 1128282"/>
              <a:gd name="connsiteX59" fmla="*/ 360218 w 2826497"/>
              <a:gd name="connsiteY59" fmla="*/ 1035918 h 1128282"/>
              <a:gd name="connsiteX60" fmla="*/ 341746 w 2826497"/>
              <a:gd name="connsiteY60" fmla="*/ 1008209 h 1128282"/>
              <a:gd name="connsiteX61" fmla="*/ 286327 w 2826497"/>
              <a:gd name="connsiteY61" fmla="*/ 962027 h 1128282"/>
              <a:gd name="connsiteX62" fmla="*/ 249382 w 2826497"/>
              <a:gd name="connsiteY62" fmla="*/ 906609 h 1128282"/>
              <a:gd name="connsiteX63" fmla="*/ 230909 w 2826497"/>
              <a:gd name="connsiteY63" fmla="*/ 878900 h 1128282"/>
              <a:gd name="connsiteX64" fmla="*/ 203200 w 2826497"/>
              <a:gd name="connsiteY64" fmla="*/ 860427 h 1128282"/>
              <a:gd name="connsiteX65" fmla="*/ 157018 w 2826497"/>
              <a:gd name="connsiteY65" fmla="*/ 805009 h 1128282"/>
              <a:gd name="connsiteX66" fmla="*/ 129309 w 2826497"/>
              <a:gd name="connsiteY66" fmla="*/ 786536 h 1128282"/>
              <a:gd name="connsiteX67" fmla="*/ 55418 w 2826497"/>
              <a:gd name="connsiteY67" fmla="*/ 703409 h 1128282"/>
              <a:gd name="connsiteX68" fmla="*/ 36946 w 2826497"/>
              <a:gd name="connsiteY68" fmla="*/ 675700 h 1128282"/>
              <a:gd name="connsiteX69" fmla="*/ 9237 w 2826497"/>
              <a:gd name="connsiteY69" fmla="*/ 657227 h 1128282"/>
              <a:gd name="connsiteX70" fmla="*/ 0 w 2826497"/>
              <a:gd name="connsiteY70" fmla="*/ 629518 h 1128282"/>
              <a:gd name="connsiteX71" fmla="*/ 18473 w 2826497"/>
              <a:gd name="connsiteY71" fmla="*/ 555627 h 1128282"/>
              <a:gd name="connsiteX72" fmla="*/ 83127 w 2826497"/>
              <a:gd name="connsiteY72" fmla="*/ 527918 h 1128282"/>
              <a:gd name="connsiteX73" fmla="*/ 110837 w 2826497"/>
              <a:gd name="connsiteY73" fmla="*/ 518682 h 1128282"/>
              <a:gd name="connsiteX74" fmla="*/ 184727 w 2826497"/>
              <a:gd name="connsiteY74" fmla="*/ 500209 h 1128282"/>
              <a:gd name="connsiteX75" fmla="*/ 221673 w 2826497"/>
              <a:gd name="connsiteY75" fmla="*/ 490973 h 1128282"/>
              <a:gd name="connsiteX76" fmla="*/ 277091 w 2826497"/>
              <a:gd name="connsiteY76" fmla="*/ 472500 h 1128282"/>
              <a:gd name="connsiteX77" fmla="*/ 350982 w 2826497"/>
              <a:gd name="connsiteY77" fmla="*/ 435555 h 1128282"/>
              <a:gd name="connsiteX78" fmla="*/ 452582 w 2826497"/>
              <a:gd name="connsiteY78" fmla="*/ 407845 h 1128282"/>
              <a:gd name="connsiteX79" fmla="*/ 591127 w 2826497"/>
              <a:gd name="connsiteY79" fmla="*/ 380136 h 1128282"/>
              <a:gd name="connsiteX80" fmla="*/ 886691 w 2826497"/>
              <a:gd name="connsiteY80" fmla="*/ 370900 h 1128282"/>
              <a:gd name="connsiteX81" fmla="*/ 932873 w 2826497"/>
              <a:gd name="connsiteY81" fmla="*/ 361664 h 1128282"/>
              <a:gd name="connsiteX82" fmla="*/ 960582 w 2826497"/>
              <a:gd name="connsiteY82" fmla="*/ 352427 h 1128282"/>
              <a:gd name="connsiteX83" fmla="*/ 1006764 w 2826497"/>
              <a:gd name="connsiteY83" fmla="*/ 343191 h 1128282"/>
              <a:gd name="connsiteX84" fmla="*/ 1034473 w 2826497"/>
              <a:gd name="connsiteY84" fmla="*/ 333955 h 1128282"/>
              <a:gd name="connsiteX85" fmla="*/ 1071418 w 2826497"/>
              <a:gd name="connsiteY85" fmla="*/ 324718 h 1128282"/>
              <a:gd name="connsiteX86" fmla="*/ 1191491 w 2826497"/>
              <a:gd name="connsiteY86" fmla="*/ 306245 h 1128282"/>
              <a:gd name="connsiteX87" fmla="*/ 1256146 w 2826497"/>
              <a:gd name="connsiteY87" fmla="*/ 297009 h 1128282"/>
              <a:gd name="connsiteX88" fmla="*/ 1320800 w 2826497"/>
              <a:gd name="connsiteY88" fmla="*/ 278536 h 1128282"/>
              <a:gd name="connsiteX89" fmla="*/ 1348509 w 2826497"/>
              <a:gd name="connsiteY89" fmla="*/ 269300 h 1128282"/>
              <a:gd name="connsiteX90" fmla="*/ 1403927 w 2826497"/>
              <a:gd name="connsiteY90" fmla="*/ 260064 h 1128282"/>
              <a:gd name="connsiteX91" fmla="*/ 1459346 w 2826497"/>
              <a:gd name="connsiteY91" fmla="*/ 241591 h 1128282"/>
              <a:gd name="connsiteX92" fmla="*/ 1533237 w 2826497"/>
              <a:gd name="connsiteY92" fmla="*/ 223118 h 1128282"/>
              <a:gd name="connsiteX93" fmla="*/ 1560946 w 2826497"/>
              <a:gd name="connsiteY93" fmla="*/ 204645 h 1128282"/>
              <a:gd name="connsiteX94" fmla="*/ 1653309 w 2826497"/>
              <a:gd name="connsiteY94" fmla="*/ 176936 h 1128282"/>
              <a:gd name="connsiteX95" fmla="*/ 1708727 w 2826497"/>
              <a:gd name="connsiteY95" fmla="*/ 149227 h 1128282"/>
              <a:gd name="connsiteX96" fmla="*/ 1754909 w 2826497"/>
              <a:gd name="connsiteY96" fmla="*/ 139991 h 1128282"/>
              <a:gd name="connsiteX97" fmla="*/ 1810327 w 2826497"/>
              <a:gd name="connsiteY97" fmla="*/ 121518 h 1128282"/>
              <a:gd name="connsiteX98" fmla="*/ 1838037 w 2826497"/>
              <a:gd name="connsiteY98" fmla="*/ 112282 h 1128282"/>
              <a:gd name="connsiteX99" fmla="*/ 1948873 w 2826497"/>
              <a:gd name="connsiteY99" fmla="*/ 93809 h 1128282"/>
              <a:gd name="connsiteX100" fmla="*/ 2041237 w 2826497"/>
              <a:gd name="connsiteY100" fmla="*/ 56864 h 1128282"/>
              <a:gd name="connsiteX101" fmla="*/ 2096655 w 2826497"/>
              <a:gd name="connsiteY101" fmla="*/ 38391 h 1128282"/>
              <a:gd name="connsiteX102" fmla="*/ 2124364 w 2826497"/>
              <a:gd name="connsiteY102" fmla="*/ 1445 h 1128282"/>
              <a:gd name="connsiteX0" fmla="*/ 2124364 w 2826497"/>
              <a:gd name="connsiteY0" fmla="*/ 1445 h 1128282"/>
              <a:gd name="connsiteX1" fmla="*/ 2170546 w 2826497"/>
              <a:gd name="connsiteY1" fmla="*/ 10682 h 1128282"/>
              <a:gd name="connsiteX2" fmla="*/ 2225964 w 2826497"/>
              <a:gd name="connsiteY2" fmla="*/ 47627 h 1128282"/>
              <a:gd name="connsiteX3" fmla="*/ 2253673 w 2826497"/>
              <a:gd name="connsiteY3" fmla="*/ 66100 h 1128282"/>
              <a:gd name="connsiteX4" fmla="*/ 2309091 w 2826497"/>
              <a:gd name="connsiteY4" fmla="*/ 84573 h 1128282"/>
              <a:gd name="connsiteX5" fmla="*/ 2336800 w 2826497"/>
              <a:gd name="connsiteY5" fmla="*/ 93809 h 1128282"/>
              <a:gd name="connsiteX6" fmla="*/ 2364509 w 2826497"/>
              <a:gd name="connsiteY6" fmla="*/ 112282 h 1128282"/>
              <a:gd name="connsiteX7" fmla="*/ 2173044 w 2826497"/>
              <a:gd name="connsiteY7" fmla="*/ 177613 h 1128282"/>
              <a:gd name="connsiteX8" fmla="*/ 2177285 w 2826497"/>
              <a:gd name="connsiteY8" fmla="*/ 183206 h 1128282"/>
              <a:gd name="connsiteX9" fmla="*/ 2206284 w 2826497"/>
              <a:gd name="connsiteY9" fmla="*/ 198825 h 1128282"/>
              <a:gd name="connsiteX10" fmla="*/ 2265881 w 2826497"/>
              <a:gd name="connsiteY10" fmla="*/ 255938 h 1128282"/>
              <a:gd name="connsiteX11" fmla="*/ 2252879 w 2826497"/>
              <a:gd name="connsiteY11" fmla="*/ 273252 h 1128282"/>
              <a:gd name="connsiteX12" fmla="*/ 2288702 w 2826497"/>
              <a:gd name="connsiteY12" fmla="*/ 307231 h 1128282"/>
              <a:gd name="connsiteX13" fmla="*/ 2275700 w 2826497"/>
              <a:gd name="connsiteY13" fmla="*/ 315310 h 1128282"/>
              <a:gd name="connsiteX14" fmla="*/ 2295878 w 2826497"/>
              <a:gd name="connsiteY14" fmla="*/ 331465 h 1128282"/>
              <a:gd name="connsiteX15" fmla="*/ 2378546 w 2826497"/>
              <a:gd name="connsiteY15" fmla="*/ 372252 h 1128282"/>
              <a:gd name="connsiteX16" fmla="*/ 2826327 w 2826497"/>
              <a:gd name="connsiteY16" fmla="*/ 380136 h 1128282"/>
              <a:gd name="connsiteX17" fmla="*/ 2780146 w 2826497"/>
              <a:gd name="connsiteY17" fmla="*/ 417082 h 1128282"/>
              <a:gd name="connsiteX18" fmla="*/ 2752437 w 2826497"/>
              <a:gd name="connsiteY18" fmla="*/ 435555 h 1128282"/>
              <a:gd name="connsiteX19" fmla="*/ 2697018 w 2826497"/>
              <a:gd name="connsiteY19" fmla="*/ 454027 h 1128282"/>
              <a:gd name="connsiteX20" fmla="*/ 2669309 w 2826497"/>
              <a:gd name="connsiteY20" fmla="*/ 472500 h 1128282"/>
              <a:gd name="connsiteX21" fmla="*/ 2586182 w 2826497"/>
              <a:gd name="connsiteY21" fmla="*/ 500209 h 1128282"/>
              <a:gd name="connsiteX22" fmla="*/ 2530764 w 2826497"/>
              <a:gd name="connsiteY22" fmla="*/ 518682 h 1128282"/>
              <a:gd name="connsiteX23" fmla="*/ 2429164 w 2826497"/>
              <a:gd name="connsiteY23" fmla="*/ 555627 h 1128282"/>
              <a:gd name="connsiteX24" fmla="*/ 2392218 w 2826497"/>
              <a:gd name="connsiteY24" fmla="*/ 564864 h 1128282"/>
              <a:gd name="connsiteX25" fmla="*/ 2364509 w 2826497"/>
              <a:gd name="connsiteY25" fmla="*/ 574100 h 1128282"/>
              <a:gd name="connsiteX26" fmla="*/ 2299855 w 2826497"/>
              <a:gd name="connsiteY26" fmla="*/ 583336 h 1128282"/>
              <a:gd name="connsiteX27" fmla="*/ 2216727 w 2826497"/>
              <a:gd name="connsiteY27" fmla="*/ 601809 h 1128282"/>
              <a:gd name="connsiteX28" fmla="*/ 2189018 w 2826497"/>
              <a:gd name="connsiteY28" fmla="*/ 611045 h 1128282"/>
              <a:gd name="connsiteX29" fmla="*/ 2142837 w 2826497"/>
              <a:gd name="connsiteY29" fmla="*/ 620282 h 1128282"/>
              <a:gd name="connsiteX30" fmla="*/ 2115127 w 2826497"/>
              <a:gd name="connsiteY30" fmla="*/ 629518 h 1128282"/>
              <a:gd name="connsiteX31" fmla="*/ 1930400 w 2826497"/>
              <a:gd name="connsiteY31" fmla="*/ 657227 h 1128282"/>
              <a:gd name="connsiteX32" fmla="*/ 1838037 w 2826497"/>
              <a:gd name="connsiteY32" fmla="*/ 684936 h 1128282"/>
              <a:gd name="connsiteX33" fmla="*/ 1810327 w 2826497"/>
              <a:gd name="connsiteY33" fmla="*/ 694173 h 1128282"/>
              <a:gd name="connsiteX34" fmla="*/ 1773382 w 2826497"/>
              <a:gd name="connsiteY34" fmla="*/ 712645 h 1128282"/>
              <a:gd name="connsiteX35" fmla="*/ 1717964 w 2826497"/>
              <a:gd name="connsiteY35" fmla="*/ 731118 h 1128282"/>
              <a:gd name="connsiteX36" fmla="*/ 1662546 w 2826497"/>
              <a:gd name="connsiteY36" fmla="*/ 749591 h 1128282"/>
              <a:gd name="connsiteX37" fmla="*/ 1607127 w 2826497"/>
              <a:gd name="connsiteY37" fmla="*/ 768064 h 1128282"/>
              <a:gd name="connsiteX38" fmla="*/ 1579418 w 2826497"/>
              <a:gd name="connsiteY38" fmla="*/ 777300 h 1128282"/>
              <a:gd name="connsiteX39" fmla="*/ 1551709 w 2826497"/>
              <a:gd name="connsiteY39" fmla="*/ 795773 h 1128282"/>
              <a:gd name="connsiteX40" fmla="*/ 1496291 w 2826497"/>
              <a:gd name="connsiteY40" fmla="*/ 814245 h 1128282"/>
              <a:gd name="connsiteX41" fmla="*/ 1440873 w 2826497"/>
              <a:gd name="connsiteY41" fmla="*/ 841955 h 1128282"/>
              <a:gd name="connsiteX42" fmla="*/ 1403927 w 2826497"/>
              <a:gd name="connsiteY42" fmla="*/ 860427 h 1128282"/>
              <a:gd name="connsiteX43" fmla="*/ 1348509 w 2826497"/>
              <a:gd name="connsiteY43" fmla="*/ 878900 h 1128282"/>
              <a:gd name="connsiteX44" fmla="*/ 1320800 w 2826497"/>
              <a:gd name="connsiteY44" fmla="*/ 888136 h 1128282"/>
              <a:gd name="connsiteX45" fmla="*/ 1293091 w 2826497"/>
              <a:gd name="connsiteY45" fmla="*/ 906609 h 1128282"/>
              <a:gd name="connsiteX46" fmla="*/ 1200727 w 2826497"/>
              <a:gd name="connsiteY46" fmla="*/ 934318 h 1128282"/>
              <a:gd name="connsiteX47" fmla="*/ 1145309 w 2826497"/>
              <a:gd name="connsiteY47" fmla="*/ 971264 h 1128282"/>
              <a:gd name="connsiteX48" fmla="*/ 1089891 w 2826497"/>
              <a:gd name="connsiteY48" fmla="*/ 989736 h 1128282"/>
              <a:gd name="connsiteX49" fmla="*/ 1062182 w 2826497"/>
              <a:gd name="connsiteY49" fmla="*/ 998973 h 1128282"/>
              <a:gd name="connsiteX50" fmla="*/ 1034473 w 2826497"/>
              <a:gd name="connsiteY50" fmla="*/ 1017445 h 1128282"/>
              <a:gd name="connsiteX51" fmla="*/ 979055 w 2826497"/>
              <a:gd name="connsiteY51" fmla="*/ 1035918 h 1128282"/>
              <a:gd name="connsiteX52" fmla="*/ 951346 w 2826497"/>
              <a:gd name="connsiteY52" fmla="*/ 1054391 h 1128282"/>
              <a:gd name="connsiteX53" fmla="*/ 886691 w 2826497"/>
              <a:gd name="connsiteY53" fmla="*/ 1082100 h 1128282"/>
              <a:gd name="connsiteX54" fmla="*/ 812800 w 2826497"/>
              <a:gd name="connsiteY54" fmla="*/ 1100573 h 1128282"/>
              <a:gd name="connsiteX55" fmla="*/ 785091 w 2826497"/>
              <a:gd name="connsiteY55" fmla="*/ 1109809 h 1128282"/>
              <a:gd name="connsiteX56" fmla="*/ 674255 w 2826497"/>
              <a:gd name="connsiteY56" fmla="*/ 1128282 h 1128282"/>
              <a:gd name="connsiteX57" fmla="*/ 434109 w 2826497"/>
              <a:gd name="connsiteY57" fmla="*/ 1119045 h 1128282"/>
              <a:gd name="connsiteX58" fmla="*/ 387927 w 2826497"/>
              <a:gd name="connsiteY58" fmla="*/ 1063627 h 1128282"/>
              <a:gd name="connsiteX59" fmla="*/ 360218 w 2826497"/>
              <a:gd name="connsiteY59" fmla="*/ 1035918 h 1128282"/>
              <a:gd name="connsiteX60" fmla="*/ 341746 w 2826497"/>
              <a:gd name="connsiteY60" fmla="*/ 1008209 h 1128282"/>
              <a:gd name="connsiteX61" fmla="*/ 286327 w 2826497"/>
              <a:gd name="connsiteY61" fmla="*/ 962027 h 1128282"/>
              <a:gd name="connsiteX62" fmla="*/ 249382 w 2826497"/>
              <a:gd name="connsiteY62" fmla="*/ 906609 h 1128282"/>
              <a:gd name="connsiteX63" fmla="*/ 230909 w 2826497"/>
              <a:gd name="connsiteY63" fmla="*/ 878900 h 1128282"/>
              <a:gd name="connsiteX64" fmla="*/ 203200 w 2826497"/>
              <a:gd name="connsiteY64" fmla="*/ 860427 h 1128282"/>
              <a:gd name="connsiteX65" fmla="*/ 157018 w 2826497"/>
              <a:gd name="connsiteY65" fmla="*/ 805009 h 1128282"/>
              <a:gd name="connsiteX66" fmla="*/ 129309 w 2826497"/>
              <a:gd name="connsiteY66" fmla="*/ 786536 h 1128282"/>
              <a:gd name="connsiteX67" fmla="*/ 55418 w 2826497"/>
              <a:gd name="connsiteY67" fmla="*/ 703409 h 1128282"/>
              <a:gd name="connsiteX68" fmla="*/ 36946 w 2826497"/>
              <a:gd name="connsiteY68" fmla="*/ 675700 h 1128282"/>
              <a:gd name="connsiteX69" fmla="*/ 9237 w 2826497"/>
              <a:gd name="connsiteY69" fmla="*/ 657227 h 1128282"/>
              <a:gd name="connsiteX70" fmla="*/ 0 w 2826497"/>
              <a:gd name="connsiteY70" fmla="*/ 629518 h 1128282"/>
              <a:gd name="connsiteX71" fmla="*/ 18473 w 2826497"/>
              <a:gd name="connsiteY71" fmla="*/ 555627 h 1128282"/>
              <a:gd name="connsiteX72" fmla="*/ 83127 w 2826497"/>
              <a:gd name="connsiteY72" fmla="*/ 527918 h 1128282"/>
              <a:gd name="connsiteX73" fmla="*/ 110837 w 2826497"/>
              <a:gd name="connsiteY73" fmla="*/ 518682 h 1128282"/>
              <a:gd name="connsiteX74" fmla="*/ 184727 w 2826497"/>
              <a:gd name="connsiteY74" fmla="*/ 500209 h 1128282"/>
              <a:gd name="connsiteX75" fmla="*/ 221673 w 2826497"/>
              <a:gd name="connsiteY75" fmla="*/ 490973 h 1128282"/>
              <a:gd name="connsiteX76" fmla="*/ 277091 w 2826497"/>
              <a:gd name="connsiteY76" fmla="*/ 472500 h 1128282"/>
              <a:gd name="connsiteX77" fmla="*/ 350982 w 2826497"/>
              <a:gd name="connsiteY77" fmla="*/ 435555 h 1128282"/>
              <a:gd name="connsiteX78" fmla="*/ 452582 w 2826497"/>
              <a:gd name="connsiteY78" fmla="*/ 407845 h 1128282"/>
              <a:gd name="connsiteX79" fmla="*/ 591127 w 2826497"/>
              <a:gd name="connsiteY79" fmla="*/ 380136 h 1128282"/>
              <a:gd name="connsiteX80" fmla="*/ 886691 w 2826497"/>
              <a:gd name="connsiteY80" fmla="*/ 370900 h 1128282"/>
              <a:gd name="connsiteX81" fmla="*/ 932873 w 2826497"/>
              <a:gd name="connsiteY81" fmla="*/ 361664 h 1128282"/>
              <a:gd name="connsiteX82" fmla="*/ 960582 w 2826497"/>
              <a:gd name="connsiteY82" fmla="*/ 352427 h 1128282"/>
              <a:gd name="connsiteX83" fmla="*/ 1006764 w 2826497"/>
              <a:gd name="connsiteY83" fmla="*/ 343191 h 1128282"/>
              <a:gd name="connsiteX84" fmla="*/ 1034473 w 2826497"/>
              <a:gd name="connsiteY84" fmla="*/ 333955 h 1128282"/>
              <a:gd name="connsiteX85" fmla="*/ 1071418 w 2826497"/>
              <a:gd name="connsiteY85" fmla="*/ 324718 h 1128282"/>
              <a:gd name="connsiteX86" fmla="*/ 1191491 w 2826497"/>
              <a:gd name="connsiteY86" fmla="*/ 306245 h 1128282"/>
              <a:gd name="connsiteX87" fmla="*/ 1256146 w 2826497"/>
              <a:gd name="connsiteY87" fmla="*/ 297009 h 1128282"/>
              <a:gd name="connsiteX88" fmla="*/ 1320800 w 2826497"/>
              <a:gd name="connsiteY88" fmla="*/ 278536 h 1128282"/>
              <a:gd name="connsiteX89" fmla="*/ 1348509 w 2826497"/>
              <a:gd name="connsiteY89" fmla="*/ 269300 h 1128282"/>
              <a:gd name="connsiteX90" fmla="*/ 1403927 w 2826497"/>
              <a:gd name="connsiteY90" fmla="*/ 260064 h 1128282"/>
              <a:gd name="connsiteX91" fmla="*/ 1459346 w 2826497"/>
              <a:gd name="connsiteY91" fmla="*/ 241591 h 1128282"/>
              <a:gd name="connsiteX92" fmla="*/ 1533237 w 2826497"/>
              <a:gd name="connsiteY92" fmla="*/ 223118 h 1128282"/>
              <a:gd name="connsiteX93" fmla="*/ 1560946 w 2826497"/>
              <a:gd name="connsiteY93" fmla="*/ 204645 h 1128282"/>
              <a:gd name="connsiteX94" fmla="*/ 1653309 w 2826497"/>
              <a:gd name="connsiteY94" fmla="*/ 176936 h 1128282"/>
              <a:gd name="connsiteX95" fmla="*/ 1708727 w 2826497"/>
              <a:gd name="connsiteY95" fmla="*/ 149227 h 1128282"/>
              <a:gd name="connsiteX96" fmla="*/ 1754909 w 2826497"/>
              <a:gd name="connsiteY96" fmla="*/ 139991 h 1128282"/>
              <a:gd name="connsiteX97" fmla="*/ 1810327 w 2826497"/>
              <a:gd name="connsiteY97" fmla="*/ 121518 h 1128282"/>
              <a:gd name="connsiteX98" fmla="*/ 1838037 w 2826497"/>
              <a:gd name="connsiteY98" fmla="*/ 112282 h 1128282"/>
              <a:gd name="connsiteX99" fmla="*/ 1948873 w 2826497"/>
              <a:gd name="connsiteY99" fmla="*/ 93809 h 1128282"/>
              <a:gd name="connsiteX100" fmla="*/ 2041237 w 2826497"/>
              <a:gd name="connsiteY100" fmla="*/ 56864 h 1128282"/>
              <a:gd name="connsiteX101" fmla="*/ 2096655 w 2826497"/>
              <a:gd name="connsiteY101" fmla="*/ 38391 h 1128282"/>
              <a:gd name="connsiteX102" fmla="*/ 2124364 w 2826497"/>
              <a:gd name="connsiteY102" fmla="*/ 1445 h 1128282"/>
              <a:gd name="connsiteX0" fmla="*/ 2124364 w 2826497"/>
              <a:gd name="connsiteY0" fmla="*/ 1445 h 1128282"/>
              <a:gd name="connsiteX1" fmla="*/ 2170546 w 2826497"/>
              <a:gd name="connsiteY1" fmla="*/ 10682 h 1128282"/>
              <a:gd name="connsiteX2" fmla="*/ 2225964 w 2826497"/>
              <a:gd name="connsiteY2" fmla="*/ 47627 h 1128282"/>
              <a:gd name="connsiteX3" fmla="*/ 2253673 w 2826497"/>
              <a:gd name="connsiteY3" fmla="*/ 66100 h 1128282"/>
              <a:gd name="connsiteX4" fmla="*/ 2309091 w 2826497"/>
              <a:gd name="connsiteY4" fmla="*/ 84573 h 1128282"/>
              <a:gd name="connsiteX5" fmla="*/ 2336800 w 2826497"/>
              <a:gd name="connsiteY5" fmla="*/ 93809 h 1128282"/>
              <a:gd name="connsiteX6" fmla="*/ 2206685 w 2826497"/>
              <a:gd name="connsiteY6" fmla="*/ 172531 h 1128282"/>
              <a:gd name="connsiteX7" fmla="*/ 2173044 w 2826497"/>
              <a:gd name="connsiteY7" fmla="*/ 177613 h 1128282"/>
              <a:gd name="connsiteX8" fmla="*/ 2177285 w 2826497"/>
              <a:gd name="connsiteY8" fmla="*/ 183206 h 1128282"/>
              <a:gd name="connsiteX9" fmla="*/ 2206284 w 2826497"/>
              <a:gd name="connsiteY9" fmla="*/ 198825 h 1128282"/>
              <a:gd name="connsiteX10" fmla="*/ 2265881 w 2826497"/>
              <a:gd name="connsiteY10" fmla="*/ 255938 h 1128282"/>
              <a:gd name="connsiteX11" fmla="*/ 2252879 w 2826497"/>
              <a:gd name="connsiteY11" fmla="*/ 273252 h 1128282"/>
              <a:gd name="connsiteX12" fmla="*/ 2288702 w 2826497"/>
              <a:gd name="connsiteY12" fmla="*/ 307231 h 1128282"/>
              <a:gd name="connsiteX13" fmla="*/ 2275700 w 2826497"/>
              <a:gd name="connsiteY13" fmla="*/ 315310 h 1128282"/>
              <a:gd name="connsiteX14" fmla="*/ 2295878 w 2826497"/>
              <a:gd name="connsiteY14" fmla="*/ 331465 h 1128282"/>
              <a:gd name="connsiteX15" fmla="*/ 2378546 w 2826497"/>
              <a:gd name="connsiteY15" fmla="*/ 372252 h 1128282"/>
              <a:gd name="connsiteX16" fmla="*/ 2826327 w 2826497"/>
              <a:gd name="connsiteY16" fmla="*/ 380136 h 1128282"/>
              <a:gd name="connsiteX17" fmla="*/ 2780146 w 2826497"/>
              <a:gd name="connsiteY17" fmla="*/ 417082 h 1128282"/>
              <a:gd name="connsiteX18" fmla="*/ 2752437 w 2826497"/>
              <a:gd name="connsiteY18" fmla="*/ 435555 h 1128282"/>
              <a:gd name="connsiteX19" fmla="*/ 2697018 w 2826497"/>
              <a:gd name="connsiteY19" fmla="*/ 454027 h 1128282"/>
              <a:gd name="connsiteX20" fmla="*/ 2669309 w 2826497"/>
              <a:gd name="connsiteY20" fmla="*/ 472500 h 1128282"/>
              <a:gd name="connsiteX21" fmla="*/ 2586182 w 2826497"/>
              <a:gd name="connsiteY21" fmla="*/ 500209 h 1128282"/>
              <a:gd name="connsiteX22" fmla="*/ 2530764 w 2826497"/>
              <a:gd name="connsiteY22" fmla="*/ 518682 h 1128282"/>
              <a:gd name="connsiteX23" fmla="*/ 2429164 w 2826497"/>
              <a:gd name="connsiteY23" fmla="*/ 555627 h 1128282"/>
              <a:gd name="connsiteX24" fmla="*/ 2392218 w 2826497"/>
              <a:gd name="connsiteY24" fmla="*/ 564864 h 1128282"/>
              <a:gd name="connsiteX25" fmla="*/ 2364509 w 2826497"/>
              <a:gd name="connsiteY25" fmla="*/ 574100 h 1128282"/>
              <a:gd name="connsiteX26" fmla="*/ 2299855 w 2826497"/>
              <a:gd name="connsiteY26" fmla="*/ 583336 h 1128282"/>
              <a:gd name="connsiteX27" fmla="*/ 2216727 w 2826497"/>
              <a:gd name="connsiteY27" fmla="*/ 601809 h 1128282"/>
              <a:gd name="connsiteX28" fmla="*/ 2189018 w 2826497"/>
              <a:gd name="connsiteY28" fmla="*/ 611045 h 1128282"/>
              <a:gd name="connsiteX29" fmla="*/ 2142837 w 2826497"/>
              <a:gd name="connsiteY29" fmla="*/ 620282 h 1128282"/>
              <a:gd name="connsiteX30" fmla="*/ 2115127 w 2826497"/>
              <a:gd name="connsiteY30" fmla="*/ 629518 h 1128282"/>
              <a:gd name="connsiteX31" fmla="*/ 1930400 w 2826497"/>
              <a:gd name="connsiteY31" fmla="*/ 657227 h 1128282"/>
              <a:gd name="connsiteX32" fmla="*/ 1838037 w 2826497"/>
              <a:gd name="connsiteY32" fmla="*/ 684936 h 1128282"/>
              <a:gd name="connsiteX33" fmla="*/ 1810327 w 2826497"/>
              <a:gd name="connsiteY33" fmla="*/ 694173 h 1128282"/>
              <a:gd name="connsiteX34" fmla="*/ 1773382 w 2826497"/>
              <a:gd name="connsiteY34" fmla="*/ 712645 h 1128282"/>
              <a:gd name="connsiteX35" fmla="*/ 1717964 w 2826497"/>
              <a:gd name="connsiteY35" fmla="*/ 731118 h 1128282"/>
              <a:gd name="connsiteX36" fmla="*/ 1662546 w 2826497"/>
              <a:gd name="connsiteY36" fmla="*/ 749591 h 1128282"/>
              <a:gd name="connsiteX37" fmla="*/ 1607127 w 2826497"/>
              <a:gd name="connsiteY37" fmla="*/ 768064 h 1128282"/>
              <a:gd name="connsiteX38" fmla="*/ 1579418 w 2826497"/>
              <a:gd name="connsiteY38" fmla="*/ 777300 h 1128282"/>
              <a:gd name="connsiteX39" fmla="*/ 1551709 w 2826497"/>
              <a:gd name="connsiteY39" fmla="*/ 795773 h 1128282"/>
              <a:gd name="connsiteX40" fmla="*/ 1496291 w 2826497"/>
              <a:gd name="connsiteY40" fmla="*/ 814245 h 1128282"/>
              <a:gd name="connsiteX41" fmla="*/ 1440873 w 2826497"/>
              <a:gd name="connsiteY41" fmla="*/ 841955 h 1128282"/>
              <a:gd name="connsiteX42" fmla="*/ 1403927 w 2826497"/>
              <a:gd name="connsiteY42" fmla="*/ 860427 h 1128282"/>
              <a:gd name="connsiteX43" fmla="*/ 1348509 w 2826497"/>
              <a:gd name="connsiteY43" fmla="*/ 878900 h 1128282"/>
              <a:gd name="connsiteX44" fmla="*/ 1320800 w 2826497"/>
              <a:gd name="connsiteY44" fmla="*/ 888136 h 1128282"/>
              <a:gd name="connsiteX45" fmla="*/ 1293091 w 2826497"/>
              <a:gd name="connsiteY45" fmla="*/ 906609 h 1128282"/>
              <a:gd name="connsiteX46" fmla="*/ 1200727 w 2826497"/>
              <a:gd name="connsiteY46" fmla="*/ 934318 h 1128282"/>
              <a:gd name="connsiteX47" fmla="*/ 1145309 w 2826497"/>
              <a:gd name="connsiteY47" fmla="*/ 971264 h 1128282"/>
              <a:gd name="connsiteX48" fmla="*/ 1089891 w 2826497"/>
              <a:gd name="connsiteY48" fmla="*/ 989736 h 1128282"/>
              <a:gd name="connsiteX49" fmla="*/ 1062182 w 2826497"/>
              <a:gd name="connsiteY49" fmla="*/ 998973 h 1128282"/>
              <a:gd name="connsiteX50" fmla="*/ 1034473 w 2826497"/>
              <a:gd name="connsiteY50" fmla="*/ 1017445 h 1128282"/>
              <a:gd name="connsiteX51" fmla="*/ 979055 w 2826497"/>
              <a:gd name="connsiteY51" fmla="*/ 1035918 h 1128282"/>
              <a:gd name="connsiteX52" fmla="*/ 951346 w 2826497"/>
              <a:gd name="connsiteY52" fmla="*/ 1054391 h 1128282"/>
              <a:gd name="connsiteX53" fmla="*/ 886691 w 2826497"/>
              <a:gd name="connsiteY53" fmla="*/ 1082100 h 1128282"/>
              <a:gd name="connsiteX54" fmla="*/ 812800 w 2826497"/>
              <a:gd name="connsiteY54" fmla="*/ 1100573 h 1128282"/>
              <a:gd name="connsiteX55" fmla="*/ 785091 w 2826497"/>
              <a:gd name="connsiteY55" fmla="*/ 1109809 h 1128282"/>
              <a:gd name="connsiteX56" fmla="*/ 674255 w 2826497"/>
              <a:gd name="connsiteY56" fmla="*/ 1128282 h 1128282"/>
              <a:gd name="connsiteX57" fmla="*/ 434109 w 2826497"/>
              <a:gd name="connsiteY57" fmla="*/ 1119045 h 1128282"/>
              <a:gd name="connsiteX58" fmla="*/ 387927 w 2826497"/>
              <a:gd name="connsiteY58" fmla="*/ 1063627 h 1128282"/>
              <a:gd name="connsiteX59" fmla="*/ 360218 w 2826497"/>
              <a:gd name="connsiteY59" fmla="*/ 1035918 h 1128282"/>
              <a:gd name="connsiteX60" fmla="*/ 341746 w 2826497"/>
              <a:gd name="connsiteY60" fmla="*/ 1008209 h 1128282"/>
              <a:gd name="connsiteX61" fmla="*/ 286327 w 2826497"/>
              <a:gd name="connsiteY61" fmla="*/ 962027 h 1128282"/>
              <a:gd name="connsiteX62" fmla="*/ 249382 w 2826497"/>
              <a:gd name="connsiteY62" fmla="*/ 906609 h 1128282"/>
              <a:gd name="connsiteX63" fmla="*/ 230909 w 2826497"/>
              <a:gd name="connsiteY63" fmla="*/ 878900 h 1128282"/>
              <a:gd name="connsiteX64" fmla="*/ 203200 w 2826497"/>
              <a:gd name="connsiteY64" fmla="*/ 860427 h 1128282"/>
              <a:gd name="connsiteX65" fmla="*/ 157018 w 2826497"/>
              <a:gd name="connsiteY65" fmla="*/ 805009 h 1128282"/>
              <a:gd name="connsiteX66" fmla="*/ 129309 w 2826497"/>
              <a:gd name="connsiteY66" fmla="*/ 786536 h 1128282"/>
              <a:gd name="connsiteX67" fmla="*/ 55418 w 2826497"/>
              <a:gd name="connsiteY67" fmla="*/ 703409 h 1128282"/>
              <a:gd name="connsiteX68" fmla="*/ 36946 w 2826497"/>
              <a:gd name="connsiteY68" fmla="*/ 675700 h 1128282"/>
              <a:gd name="connsiteX69" fmla="*/ 9237 w 2826497"/>
              <a:gd name="connsiteY69" fmla="*/ 657227 h 1128282"/>
              <a:gd name="connsiteX70" fmla="*/ 0 w 2826497"/>
              <a:gd name="connsiteY70" fmla="*/ 629518 h 1128282"/>
              <a:gd name="connsiteX71" fmla="*/ 18473 w 2826497"/>
              <a:gd name="connsiteY71" fmla="*/ 555627 h 1128282"/>
              <a:gd name="connsiteX72" fmla="*/ 83127 w 2826497"/>
              <a:gd name="connsiteY72" fmla="*/ 527918 h 1128282"/>
              <a:gd name="connsiteX73" fmla="*/ 110837 w 2826497"/>
              <a:gd name="connsiteY73" fmla="*/ 518682 h 1128282"/>
              <a:gd name="connsiteX74" fmla="*/ 184727 w 2826497"/>
              <a:gd name="connsiteY74" fmla="*/ 500209 h 1128282"/>
              <a:gd name="connsiteX75" fmla="*/ 221673 w 2826497"/>
              <a:gd name="connsiteY75" fmla="*/ 490973 h 1128282"/>
              <a:gd name="connsiteX76" fmla="*/ 277091 w 2826497"/>
              <a:gd name="connsiteY76" fmla="*/ 472500 h 1128282"/>
              <a:gd name="connsiteX77" fmla="*/ 350982 w 2826497"/>
              <a:gd name="connsiteY77" fmla="*/ 435555 h 1128282"/>
              <a:gd name="connsiteX78" fmla="*/ 452582 w 2826497"/>
              <a:gd name="connsiteY78" fmla="*/ 407845 h 1128282"/>
              <a:gd name="connsiteX79" fmla="*/ 591127 w 2826497"/>
              <a:gd name="connsiteY79" fmla="*/ 380136 h 1128282"/>
              <a:gd name="connsiteX80" fmla="*/ 886691 w 2826497"/>
              <a:gd name="connsiteY80" fmla="*/ 370900 h 1128282"/>
              <a:gd name="connsiteX81" fmla="*/ 932873 w 2826497"/>
              <a:gd name="connsiteY81" fmla="*/ 361664 h 1128282"/>
              <a:gd name="connsiteX82" fmla="*/ 960582 w 2826497"/>
              <a:gd name="connsiteY82" fmla="*/ 352427 h 1128282"/>
              <a:gd name="connsiteX83" fmla="*/ 1006764 w 2826497"/>
              <a:gd name="connsiteY83" fmla="*/ 343191 h 1128282"/>
              <a:gd name="connsiteX84" fmla="*/ 1034473 w 2826497"/>
              <a:gd name="connsiteY84" fmla="*/ 333955 h 1128282"/>
              <a:gd name="connsiteX85" fmla="*/ 1071418 w 2826497"/>
              <a:gd name="connsiteY85" fmla="*/ 324718 h 1128282"/>
              <a:gd name="connsiteX86" fmla="*/ 1191491 w 2826497"/>
              <a:gd name="connsiteY86" fmla="*/ 306245 h 1128282"/>
              <a:gd name="connsiteX87" fmla="*/ 1256146 w 2826497"/>
              <a:gd name="connsiteY87" fmla="*/ 297009 h 1128282"/>
              <a:gd name="connsiteX88" fmla="*/ 1320800 w 2826497"/>
              <a:gd name="connsiteY88" fmla="*/ 278536 h 1128282"/>
              <a:gd name="connsiteX89" fmla="*/ 1348509 w 2826497"/>
              <a:gd name="connsiteY89" fmla="*/ 269300 h 1128282"/>
              <a:gd name="connsiteX90" fmla="*/ 1403927 w 2826497"/>
              <a:gd name="connsiteY90" fmla="*/ 260064 h 1128282"/>
              <a:gd name="connsiteX91" fmla="*/ 1459346 w 2826497"/>
              <a:gd name="connsiteY91" fmla="*/ 241591 h 1128282"/>
              <a:gd name="connsiteX92" fmla="*/ 1533237 w 2826497"/>
              <a:gd name="connsiteY92" fmla="*/ 223118 h 1128282"/>
              <a:gd name="connsiteX93" fmla="*/ 1560946 w 2826497"/>
              <a:gd name="connsiteY93" fmla="*/ 204645 h 1128282"/>
              <a:gd name="connsiteX94" fmla="*/ 1653309 w 2826497"/>
              <a:gd name="connsiteY94" fmla="*/ 176936 h 1128282"/>
              <a:gd name="connsiteX95" fmla="*/ 1708727 w 2826497"/>
              <a:gd name="connsiteY95" fmla="*/ 149227 h 1128282"/>
              <a:gd name="connsiteX96" fmla="*/ 1754909 w 2826497"/>
              <a:gd name="connsiteY96" fmla="*/ 139991 h 1128282"/>
              <a:gd name="connsiteX97" fmla="*/ 1810327 w 2826497"/>
              <a:gd name="connsiteY97" fmla="*/ 121518 h 1128282"/>
              <a:gd name="connsiteX98" fmla="*/ 1838037 w 2826497"/>
              <a:gd name="connsiteY98" fmla="*/ 112282 h 1128282"/>
              <a:gd name="connsiteX99" fmla="*/ 1948873 w 2826497"/>
              <a:gd name="connsiteY99" fmla="*/ 93809 h 1128282"/>
              <a:gd name="connsiteX100" fmla="*/ 2041237 w 2826497"/>
              <a:gd name="connsiteY100" fmla="*/ 56864 h 1128282"/>
              <a:gd name="connsiteX101" fmla="*/ 2096655 w 2826497"/>
              <a:gd name="connsiteY101" fmla="*/ 38391 h 1128282"/>
              <a:gd name="connsiteX102" fmla="*/ 2124364 w 2826497"/>
              <a:gd name="connsiteY102" fmla="*/ 1445 h 1128282"/>
              <a:gd name="connsiteX0" fmla="*/ 2124364 w 2826497"/>
              <a:gd name="connsiteY0" fmla="*/ 1445 h 1128282"/>
              <a:gd name="connsiteX1" fmla="*/ 2170546 w 2826497"/>
              <a:gd name="connsiteY1" fmla="*/ 10682 h 1128282"/>
              <a:gd name="connsiteX2" fmla="*/ 2225964 w 2826497"/>
              <a:gd name="connsiteY2" fmla="*/ 47627 h 1128282"/>
              <a:gd name="connsiteX3" fmla="*/ 2253673 w 2826497"/>
              <a:gd name="connsiteY3" fmla="*/ 66100 h 1128282"/>
              <a:gd name="connsiteX4" fmla="*/ 2180223 w 2826497"/>
              <a:gd name="connsiteY4" fmla="*/ 127874 h 1128282"/>
              <a:gd name="connsiteX5" fmla="*/ 2336800 w 2826497"/>
              <a:gd name="connsiteY5" fmla="*/ 93809 h 1128282"/>
              <a:gd name="connsiteX6" fmla="*/ 2206685 w 2826497"/>
              <a:gd name="connsiteY6" fmla="*/ 172531 h 1128282"/>
              <a:gd name="connsiteX7" fmla="*/ 2173044 w 2826497"/>
              <a:gd name="connsiteY7" fmla="*/ 177613 h 1128282"/>
              <a:gd name="connsiteX8" fmla="*/ 2177285 w 2826497"/>
              <a:gd name="connsiteY8" fmla="*/ 183206 h 1128282"/>
              <a:gd name="connsiteX9" fmla="*/ 2206284 w 2826497"/>
              <a:gd name="connsiteY9" fmla="*/ 198825 h 1128282"/>
              <a:gd name="connsiteX10" fmla="*/ 2265881 w 2826497"/>
              <a:gd name="connsiteY10" fmla="*/ 255938 h 1128282"/>
              <a:gd name="connsiteX11" fmla="*/ 2252879 w 2826497"/>
              <a:gd name="connsiteY11" fmla="*/ 273252 h 1128282"/>
              <a:gd name="connsiteX12" fmla="*/ 2288702 w 2826497"/>
              <a:gd name="connsiteY12" fmla="*/ 307231 h 1128282"/>
              <a:gd name="connsiteX13" fmla="*/ 2275700 w 2826497"/>
              <a:gd name="connsiteY13" fmla="*/ 315310 h 1128282"/>
              <a:gd name="connsiteX14" fmla="*/ 2295878 w 2826497"/>
              <a:gd name="connsiteY14" fmla="*/ 331465 h 1128282"/>
              <a:gd name="connsiteX15" fmla="*/ 2378546 w 2826497"/>
              <a:gd name="connsiteY15" fmla="*/ 372252 h 1128282"/>
              <a:gd name="connsiteX16" fmla="*/ 2826327 w 2826497"/>
              <a:gd name="connsiteY16" fmla="*/ 380136 h 1128282"/>
              <a:gd name="connsiteX17" fmla="*/ 2780146 w 2826497"/>
              <a:gd name="connsiteY17" fmla="*/ 417082 h 1128282"/>
              <a:gd name="connsiteX18" fmla="*/ 2752437 w 2826497"/>
              <a:gd name="connsiteY18" fmla="*/ 435555 h 1128282"/>
              <a:gd name="connsiteX19" fmla="*/ 2697018 w 2826497"/>
              <a:gd name="connsiteY19" fmla="*/ 454027 h 1128282"/>
              <a:gd name="connsiteX20" fmla="*/ 2669309 w 2826497"/>
              <a:gd name="connsiteY20" fmla="*/ 472500 h 1128282"/>
              <a:gd name="connsiteX21" fmla="*/ 2586182 w 2826497"/>
              <a:gd name="connsiteY21" fmla="*/ 500209 h 1128282"/>
              <a:gd name="connsiteX22" fmla="*/ 2530764 w 2826497"/>
              <a:gd name="connsiteY22" fmla="*/ 518682 h 1128282"/>
              <a:gd name="connsiteX23" fmla="*/ 2429164 w 2826497"/>
              <a:gd name="connsiteY23" fmla="*/ 555627 h 1128282"/>
              <a:gd name="connsiteX24" fmla="*/ 2392218 w 2826497"/>
              <a:gd name="connsiteY24" fmla="*/ 564864 h 1128282"/>
              <a:gd name="connsiteX25" fmla="*/ 2364509 w 2826497"/>
              <a:gd name="connsiteY25" fmla="*/ 574100 h 1128282"/>
              <a:gd name="connsiteX26" fmla="*/ 2299855 w 2826497"/>
              <a:gd name="connsiteY26" fmla="*/ 583336 h 1128282"/>
              <a:gd name="connsiteX27" fmla="*/ 2216727 w 2826497"/>
              <a:gd name="connsiteY27" fmla="*/ 601809 h 1128282"/>
              <a:gd name="connsiteX28" fmla="*/ 2189018 w 2826497"/>
              <a:gd name="connsiteY28" fmla="*/ 611045 h 1128282"/>
              <a:gd name="connsiteX29" fmla="*/ 2142837 w 2826497"/>
              <a:gd name="connsiteY29" fmla="*/ 620282 h 1128282"/>
              <a:gd name="connsiteX30" fmla="*/ 2115127 w 2826497"/>
              <a:gd name="connsiteY30" fmla="*/ 629518 h 1128282"/>
              <a:gd name="connsiteX31" fmla="*/ 1930400 w 2826497"/>
              <a:gd name="connsiteY31" fmla="*/ 657227 h 1128282"/>
              <a:gd name="connsiteX32" fmla="*/ 1838037 w 2826497"/>
              <a:gd name="connsiteY32" fmla="*/ 684936 h 1128282"/>
              <a:gd name="connsiteX33" fmla="*/ 1810327 w 2826497"/>
              <a:gd name="connsiteY33" fmla="*/ 694173 h 1128282"/>
              <a:gd name="connsiteX34" fmla="*/ 1773382 w 2826497"/>
              <a:gd name="connsiteY34" fmla="*/ 712645 h 1128282"/>
              <a:gd name="connsiteX35" fmla="*/ 1717964 w 2826497"/>
              <a:gd name="connsiteY35" fmla="*/ 731118 h 1128282"/>
              <a:gd name="connsiteX36" fmla="*/ 1662546 w 2826497"/>
              <a:gd name="connsiteY36" fmla="*/ 749591 h 1128282"/>
              <a:gd name="connsiteX37" fmla="*/ 1607127 w 2826497"/>
              <a:gd name="connsiteY37" fmla="*/ 768064 h 1128282"/>
              <a:gd name="connsiteX38" fmla="*/ 1579418 w 2826497"/>
              <a:gd name="connsiteY38" fmla="*/ 777300 h 1128282"/>
              <a:gd name="connsiteX39" fmla="*/ 1551709 w 2826497"/>
              <a:gd name="connsiteY39" fmla="*/ 795773 h 1128282"/>
              <a:gd name="connsiteX40" fmla="*/ 1496291 w 2826497"/>
              <a:gd name="connsiteY40" fmla="*/ 814245 h 1128282"/>
              <a:gd name="connsiteX41" fmla="*/ 1440873 w 2826497"/>
              <a:gd name="connsiteY41" fmla="*/ 841955 h 1128282"/>
              <a:gd name="connsiteX42" fmla="*/ 1403927 w 2826497"/>
              <a:gd name="connsiteY42" fmla="*/ 860427 h 1128282"/>
              <a:gd name="connsiteX43" fmla="*/ 1348509 w 2826497"/>
              <a:gd name="connsiteY43" fmla="*/ 878900 h 1128282"/>
              <a:gd name="connsiteX44" fmla="*/ 1320800 w 2826497"/>
              <a:gd name="connsiteY44" fmla="*/ 888136 h 1128282"/>
              <a:gd name="connsiteX45" fmla="*/ 1293091 w 2826497"/>
              <a:gd name="connsiteY45" fmla="*/ 906609 h 1128282"/>
              <a:gd name="connsiteX46" fmla="*/ 1200727 w 2826497"/>
              <a:gd name="connsiteY46" fmla="*/ 934318 h 1128282"/>
              <a:gd name="connsiteX47" fmla="*/ 1145309 w 2826497"/>
              <a:gd name="connsiteY47" fmla="*/ 971264 h 1128282"/>
              <a:gd name="connsiteX48" fmla="*/ 1089891 w 2826497"/>
              <a:gd name="connsiteY48" fmla="*/ 989736 h 1128282"/>
              <a:gd name="connsiteX49" fmla="*/ 1062182 w 2826497"/>
              <a:gd name="connsiteY49" fmla="*/ 998973 h 1128282"/>
              <a:gd name="connsiteX50" fmla="*/ 1034473 w 2826497"/>
              <a:gd name="connsiteY50" fmla="*/ 1017445 h 1128282"/>
              <a:gd name="connsiteX51" fmla="*/ 979055 w 2826497"/>
              <a:gd name="connsiteY51" fmla="*/ 1035918 h 1128282"/>
              <a:gd name="connsiteX52" fmla="*/ 951346 w 2826497"/>
              <a:gd name="connsiteY52" fmla="*/ 1054391 h 1128282"/>
              <a:gd name="connsiteX53" fmla="*/ 886691 w 2826497"/>
              <a:gd name="connsiteY53" fmla="*/ 1082100 h 1128282"/>
              <a:gd name="connsiteX54" fmla="*/ 812800 w 2826497"/>
              <a:gd name="connsiteY54" fmla="*/ 1100573 h 1128282"/>
              <a:gd name="connsiteX55" fmla="*/ 785091 w 2826497"/>
              <a:gd name="connsiteY55" fmla="*/ 1109809 h 1128282"/>
              <a:gd name="connsiteX56" fmla="*/ 674255 w 2826497"/>
              <a:gd name="connsiteY56" fmla="*/ 1128282 h 1128282"/>
              <a:gd name="connsiteX57" fmla="*/ 434109 w 2826497"/>
              <a:gd name="connsiteY57" fmla="*/ 1119045 h 1128282"/>
              <a:gd name="connsiteX58" fmla="*/ 387927 w 2826497"/>
              <a:gd name="connsiteY58" fmla="*/ 1063627 h 1128282"/>
              <a:gd name="connsiteX59" fmla="*/ 360218 w 2826497"/>
              <a:gd name="connsiteY59" fmla="*/ 1035918 h 1128282"/>
              <a:gd name="connsiteX60" fmla="*/ 341746 w 2826497"/>
              <a:gd name="connsiteY60" fmla="*/ 1008209 h 1128282"/>
              <a:gd name="connsiteX61" fmla="*/ 286327 w 2826497"/>
              <a:gd name="connsiteY61" fmla="*/ 962027 h 1128282"/>
              <a:gd name="connsiteX62" fmla="*/ 249382 w 2826497"/>
              <a:gd name="connsiteY62" fmla="*/ 906609 h 1128282"/>
              <a:gd name="connsiteX63" fmla="*/ 230909 w 2826497"/>
              <a:gd name="connsiteY63" fmla="*/ 878900 h 1128282"/>
              <a:gd name="connsiteX64" fmla="*/ 203200 w 2826497"/>
              <a:gd name="connsiteY64" fmla="*/ 860427 h 1128282"/>
              <a:gd name="connsiteX65" fmla="*/ 157018 w 2826497"/>
              <a:gd name="connsiteY65" fmla="*/ 805009 h 1128282"/>
              <a:gd name="connsiteX66" fmla="*/ 129309 w 2826497"/>
              <a:gd name="connsiteY66" fmla="*/ 786536 h 1128282"/>
              <a:gd name="connsiteX67" fmla="*/ 55418 w 2826497"/>
              <a:gd name="connsiteY67" fmla="*/ 703409 h 1128282"/>
              <a:gd name="connsiteX68" fmla="*/ 36946 w 2826497"/>
              <a:gd name="connsiteY68" fmla="*/ 675700 h 1128282"/>
              <a:gd name="connsiteX69" fmla="*/ 9237 w 2826497"/>
              <a:gd name="connsiteY69" fmla="*/ 657227 h 1128282"/>
              <a:gd name="connsiteX70" fmla="*/ 0 w 2826497"/>
              <a:gd name="connsiteY70" fmla="*/ 629518 h 1128282"/>
              <a:gd name="connsiteX71" fmla="*/ 18473 w 2826497"/>
              <a:gd name="connsiteY71" fmla="*/ 555627 h 1128282"/>
              <a:gd name="connsiteX72" fmla="*/ 83127 w 2826497"/>
              <a:gd name="connsiteY72" fmla="*/ 527918 h 1128282"/>
              <a:gd name="connsiteX73" fmla="*/ 110837 w 2826497"/>
              <a:gd name="connsiteY73" fmla="*/ 518682 h 1128282"/>
              <a:gd name="connsiteX74" fmla="*/ 184727 w 2826497"/>
              <a:gd name="connsiteY74" fmla="*/ 500209 h 1128282"/>
              <a:gd name="connsiteX75" fmla="*/ 221673 w 2826497"/>
              <a:gd name="connsiteY75" fmla="*/ 490973 h 1128282"/>
              <a:gd name="connsiteX76" fmla="*/ 277091 w 2826497"/>
              <a:gd name="connsiteY76" fmla="*/ 472500 h 1128282"/>
              <a:gd name="connsiteX77" fmla="*/ 350982 w 2826497"/>
              <a:gd name="connsiteY77" fmla="*/ 435555 h 1128282"/>
              <a:gd name="connsiteX78" fmla="*/ 452582 w 2826497"/>
              <a:gd name="connsiteY78" fmla="*/ 407845 h 1128282"/>
              <a:gd name="connsiteX79" fmla="*/ 591127 w 2826497"/>
              <a:gd name="connsiteY79" fmla="*/ 380136 h 1128282"/>
              <a:gd name="connsiteX80" fmla="*/ 886691 w 2826497"/>
              <a:gd name="connsiteY80" fmla="*/ 370900 h 1128282"/>
              <a:gd name="connsiteX81" fmla="*/ 932873 w 2826497"/>
              <a:gd name="connsiteY81" fmla="*/ 361664 h 1128282"/>
              <a:gd name="connsiteX82" fmla="*/ 960582 w 2826497"/>
              <a:gd name="connsiteY82" fmla="*/ 352427 h 1128282"/>
              <a:gd name="connsiteX83" fmla="*/ 1006764 w 2826497"/>
              <a:gd name="connsiteY83" fmla="*/ 343191 h 1128282"/>
              <a:gd name="connsiteX84" fmla="*/ 1034473 w 2826497"/>
              <a:gd name="connsiteY84" fmla="*/ 333955 h 1128282"/>
              <a:gd name="connsiteX85" fmla="*/ 1071418 w 2826497"/>
              <a:gd name="connsiteY85" fmla="*/ 324718 h 1128282"/>
              <a:gd name="connsiteX86" fmla="*/ 1191491 w 2826497"/>
              <a:gd name="connsiteY86" fmla="*/ 306245 h 1128282"/>
              <a:gd name="connsiteX87" fmla="*/ 1256146 w 2826497"/>
              <a:gd name="connsiteY87" fmla="*/ 297009 h 1128282"/>
              <a:gd name="connsiteX88" fmla="*/ 1320800 w 2826497"/>
              <a:gd name="connsiteY88" fmla="*/ 278536 h 1128282"/>
              <a:gd name="connsiteX89" fmla="*/ 1348509 w 2826497"/>
              <a:gd name="connsiteY89" fmla="*/ 269300 h 1128282"/>
              <a:gd name="connsiteX90" fmla="*/ 1403927 w 2826497"/>
              <a:gd name="connsiteY90" fmla="*/ 260064 h 1128282"/>
              <a:gd name="connsiteX91" fmla="*/ 1459346 w 2826497"/>
              <a:gd name="connsiteY91" fmla="*/ 241591 h 1128282"/>
              <a:gd name="connsiteX92" fmla="*/ 1533237 w 2826497"/>
              <a:gd name="connsiteY92" fmla="*/ 223118 h 1128282"/>
              <a:gd name="connsiteX93" fmla="*/ 1560946 w 2826497"/>
              <a:gd name="connsiteY93" fmla="*/ 204645 h 1128282"/>
              <a:gd name="connsiteX94" fmla="*/ 1653309 w 2826497"/>
              <a:gd name="connsiteY94" fmla="*/ 176936 h 1128282"/>
              <a:gd name="connsiteX95" fmla="*/ 1708727 w 2826497"/>
              <a:gd name="connsiteY95" fmla="*/ 149227 h 1128282"/>
              <a:gd name="connsiteX96" fmla="*/ 1754909 w 2826497"/>
              <a:gd name="connsiteY96" fmla="*/ 139991 h 1128282"/>
              <a:gd name="connsiteX97" fmla="*/ 1810327 w 2826497"/>
              <a:gd name="connsiteY97" fmla="*/ 121518 h 1128282"/>
              <a:gd name="connsiteX98" fmla="*/ 1838037 w 2826497"/>
              <a:gd name="connsiteY98" fmla="*/ 112282 h 1128282"/>
              <a:gd name="connsiteX99" fmla="*/ 1948873 w 2826497"/>
              <a:gd name="connsiteY99" fmla="*/ 93809 h 1128282"/>
              <a:gd name="connsiteX100" fmla="*/ 2041237 w 2826497"/>
              <a:gd name="connsiteY100" fmla="*/ 56864 h 1128282"/>
              <a:gd name="connsiteX101" fmla="*/ 2096655 w 2826497"/>
              <a:gd name="connsiteY101" fmla="*/ 38391 h 1128282"/>
              <a:gd name="connsiteX102" fmla="*/ 2124364 w 2826497"/>
              <a:gd name="connsiteY102" fmla="*/ 1445 h 1128282"/>
              <a:gd name="connsiteX0" fmla="*/ 2124364 w 2826497"/>
              <a:gd name="connsiteY0" fmla="*/ 1445 h 1128282"/>
              <a:gd name="connsiteX1" fmla="*/ 2170546 w 2826497"/>
              <a:gd name="connsiteY1" fmla="*/ 10682 h 1128282"/>
              <a:gd name="connsiteX2" fmla="*/ 2225964 w 2826497"/>
              <a:gd name="connsiteY2" fmla="*/ 47627 h 1128282"/>
              <a:gd name="connsiteX3" fmla="*/ 2253673 w 2826497"/>
              <a:gd name="connsiteY3" fmla="*/ 66100 h 1128282"/>
              <a:gd name="connsiteX4" fmla="*/ 2180223 w 2826497"/>
              <a:gd name="connsiteY4" fmla="*/ 127874 h 1128282"/>
              <a:gd name="connsiteX5" fmla="*/ 2187001 w 2826497"/>
              <a:gd name="connsiteY5" fmla="*/ 113666 h 1128282"/>
              <a:gd name="connsiteX6" fmla="*/ 2206685 w 2826497"/>
              <a:gd name="connsiteY6" fmla="*/ 172531 h 1128282"/>
              <a:gd name="connsiteX7" fmla="*/ 2173044 w 2826497"/>
              <a:gd name="connsiteY7" fmla="*/ 177613 h 1128282"/>
              <a:gd name="connsiteX8" fmla="*/ 2177285 w 2826497"/>
              <a:gd name="connsiteY8" fmla="*/ 183206 h 1128282"/>
              <a:gd name="connsiteX9" fmla="*/ 2206284 w 2826497"/>
              <a:gd name="connsiteY9" fmla="*/ 198825 h 1128282"/>
              <a:gd name="connsiteX10" fmla="*/ 2265881 w 2826497"/>
              <a:gd name="connsiteY10" fmla="*/ 255938 h 1128282"/>
              <a:gd name="connsiteX11" fmla="*/ 2252879 w 2826497"/>
              <a:gd name="connsiteY11" fmla="*/ 273252 h 1128282"/>
              <a:gd name="connsiteX12" fmla="*/ 2288702 w 2826497"/>
              <a:gd name="connsiteY12" fmla="*/ 307231 h 1128282"/>
              <a:gd name="connsiteX13" fmla="*/ 2275700 w 2826497"/>
              <a:gd name="connsiteY13" fmla="*/ 315310 h 1128282"/>
              <a:gd name="connsiteX14" fmla="*/ 2295878 w 2826497"/>
              <a:gd name="connsiteY14" fmla="*/ 331465 h 1128282"/>
              <a:gd name="connsiteX15" fmla="*/ 2378546 w 2826497"/>
              <a:gd name="connsiteY15" fmla="*/ 372252 h 1128282"/>
              <a:gd name="connsiteX16" fmla="*/ 2826327 w 2826497"/>
              <a:gd name="connsiteY16" fmla="*/ 380136 h 1128282"/>
              <a:gd name="connsiteX17" fmla="*/ 2780146 w 2826497"/>
              <a:gd name="connsiteY17" fmla="*/ 417082 h 1128282"/>
              <a:gd name="connsiteX18" fmla="*/ 2752437 w 2826497"/>
              <a:gd name="connsiteY18" fmla="*/ 435555 h 1128282"/>
              <a:gd name="connsiteX19" fmla="*/ 2697018 w 2826497"/>
              <a:gd name="connsiteY19" fmla="*/ 454027 h 1128282"/>
              <a:gd name="connsiteX20" fmla="*/ 2669309 w 2826497"/>
              <a:gd name="connsiteY20" fmla="*/ 472500 h 1128282"/>
              <a:gd name="connsiteX21" fmla="*/ 2586182 w 2826497"/>
              <a:gd name="connsiteY21" fmla="*/ 500209 h 1128282"/>
              <a:gd name="connsiteX22" fmla="*/ 2530764 w 2826497"/>
              <a:gd name="connsiteY22" fmla="*/ 518682 h 1128282"/>
              <a:gd name="connsiteX23" fmla="*/ 2429164 w 2826497"/>
              <a:gd name="connsiteY23" fmla="*/ 555627 h 1128282"/>
              <a:gd name="connsiteX24" fmla="*/ 2392218 w 2826497"/>
              <a:gd name="connsiteY24" fmla="*/ 564864 h 1128282"/>
              <a:gd name="connsiteX25" fmla="*/ 2364509 w 2826497"/>
              <a:gd name="connsiteY25" fmla="*/ 574100 h 1128282"/>
              <a:gd name="connsiteX26" fmla="*/ 2299855 w 2826497"/>
              <a:gd name="connsiteY26" fmla="*/ 583336 h 1128282"/>
              <a:gd name="connsiteX27" fmla="*/ 2216727 w 2826497"/>
              <a:gd name="connsiteY27" fmla="*/ 601809 h 1128282"/>
              <a:gd name="connsiteX28" fmla="*/ 2189018 w 2826497"/>
              <a:gd name="connsiteY28" fmla="*/ 611045 h 1128282"/>
              <a:gd name="connsiteX29" fmla="*/ 2142837 w 2826497"/>
              <a:gd name="connsiteY29" fmla="*/ 620282 h 1128282"/>
              <a:gd name="connsiteX30" fmla="*/ 2115127 w 2826497"/>
              <a:gd name="connsiteY30" fmla="*/ 629518 h 1128282"/>
              <a:gd name="connsiteX31" fmla="*/ 1930400 w 2826497"/>
              <a:gd name="connsiteY31" fmla="*/ 657227 h 1128282"/>
              <a:gd name="connsiteX32" fmla="*/ 1838037 w 2826497"/>
              <a:gd name="connsiteY32" fmla="*/ 684936 h 1128282"/>
              <a:gd name="connsiteX33" fmla="*/ 1810327 w 2826497"/>
              <a:gd name="connsiteY33" fmla="*/ 694173 h 1128282"/>
              <a:gd name="connsiteX34" fmla="*/ 1773382 w 2826497"/>
              <a:gd name="connsiteY34" fmla="*/ 712645 h 1128282"/>
              <a:gd name="connsiteX35" fmla="*/ 1717964 w 2826497"/>
              <a:gd name="connsiteY35" fmla="*/ 731118 h 1128282"/>
              <a:gd name="connsiteX36" fmla="*/ 1662546 w 2826497"/>
              <a:gd name="connsiteY36" fmla="*/ 749591 h 1128282"/>
              <a:gd name="connsiteX37" fmla="*/ 1607127 w 2826497"/>
              <a:gd name="connsiteY37" fmla="*/ 768064 h 1128282"/>
              <a:gd name="connsiteX38" fmla="*/ 1579418 w 2826497"/>
              <a:gd name="connsiteY38" fmla="*/ 777300 h 1128282"/>
              <a:gd name="connsiteX39" fmla="*/ 1551709 w 2826497"/>
              <a:gd name="connsiteY39" fmla="*/ 795773 h 1128282"/>
              <a:gd name="connsiteX40" fmla="*/ 1496291 w 2826497"/>
              <a:gd name="connsiteY40" fmla="*/ 814245 h 1128282"/>
              <a:gd name="connsiteX41" fmla="*/ 1440873 w 2826497"/>
              <a:gd name="connsiteY41" fmla="*/ 841955 h 1128282"/>
              <a:gd name="connsiteX42" fmla="*/ 1403927 w 2826497"/>
              <a:gd name="connsiteY42" fmla="*/ 860427 h 1128282"/>
              <a:gd name="connsiteX43" fmla="*/ 1348509 w 2826497"/>
              <a:gd name="connsiteY43" fmla="*/ 878900 h 1128282"/>
              <a:gd name="connsiteX44" fmla="*/ 1320800 w 2826497"/>
              <a:gd name="connsiteY44" fmla="*/ 888136 h 1128282"/>
              <a:gd name="connsiteX45" fmla="*/ 1293091 w 2826497"/>
              <a:gd name="connsiteY45" fmla="*/ 906609 h 1128282"/>
              <a:gd name="connsiteX46" fmla="*/ 1200727 w 2826497"/>
              <a:gd name="connsiteY46" fmla="*/ 934318 h 1128282"/>
              <a:gd name="connsiteX47" fmla="*/ 1145309 w 2826497"/>
              <a:gd name="connsiteY47" fmla="*/ 971264 h 1128282"/>
              <a:gd name="connsiteX48" fmla="*/ 1089891 w 2826497"/>
              <a:gd name="connsiteY48" fmla="*/ 989736 h 1128282"/>
              <a:gd name="connsiteX49" fmla="*/ 1062182 w 2826497"/>
              <a:gd name="connsiteY49" fmla="*/ 998973 h 1128282"/>
              <a:gd name="connsiteX50" fmla="*/ 1034473 w 2826497"/>
              <a:gd name="connsiteY50" fmla="*/ 1017445 h 1128282"/>
              <a:gd name="connsiteX51" fmla="*/ 979055 w 2826497"/>
              <a:gd name="connsiteY51" fmla="*/ 1035918 h 1128282"/>
              <a:gd name="connsiteX52" fmla="*/ 951346 w 2826497"/>
              <a:gd name="connsiteY52" fmla="*/ 1054391 h 1128282"/>
              <a:gd name="connsiteX53" fmla="*/ 886691 w 2826497"/>
              <a:gd name="connsiteY53" fmla="*/ 1082100 h 1128282"/>
              <a:gd name="connsiteX54" fmla="*/ 812800 w 2826497"/>
              <a:gd name="connsiteY54" fmla="*/ 1100573 h 1128282"/>
              <a:gd name="connsiteX55" fmla="*/ 785091 w 2826497"/>
              <a:gd name="connsiteY55" fmla="*/ 1109809 h 1128282"/>
              <a:gd name="connsiteX56" fmla="*/ 674255 w 2826497"/>
              <a:gd name="connsiteY56" fmla="*/ 1128282 h 1128282"/>
              <a:gd name="connsiteX57" fmla="*/ 434109 w 2826497"/>
              <a:gd name="connsiteY57" fmla="*/ 1119045 h 1128282"/>
              <a:gd name="connsiteX58" fmla="*/ 387927 w 2826497"/>
              <a:gd name="connsiteY58" fmla="*/ 1063627 h 1128282"/>
              <a:gd name="connsiteX59" fmla="*/ 360218 w 2826497"/>
              <a:gd name="connsiteY59" fmla="*/ 1035918 h 1128282"/>
              <a:gd name="connsiteX60" fmla="*/ 341746 w 2826497"/>
              <a:gd name="connsiteY60" fmla="*/ 1008209 h 1128282"/>
              <a:gd name="connsiteX61" fmla="*/ 286327 w 2826497"/>
              <a:gd name="connsiteY61" fmla="*/ 962027 h 1128282"/>
              <a:gd name="connsiteX62" fmla="*/ 249382 w 2826497"/>
              <a:gd name="connsiteY62" fmla="*/ 906609 h 1128282"/>
              <a:gd name="connsiteX63" fmla="*/ 230909 w 2826497"/>
              <a:gd name="connsiteY63" fmla="*/ 878900 h 1128282"/>
              <a:gd name="connsiteX64" fmla="*/ 203200 w 2826497"/>
              <a:gd name="connsiteY64" fmla="*/ 860427 h 1128282"/>
              <a:gd name="connsiteX65" fmla="*/ 157018 w 2826497"/>
              <a:gd name="connsiteY65" fmla="*/ 805009 h 1128282"/>
              <a:gd name="connsiteX66" fmla="*/ 129309 w 2826497"/>
              <a:gd name="connsiteY66" fmla="*/ 786536 h 1128282"/>
              <a:gd name="connsiteX67" fmla="*/ 55418 w 2826497"/>
              <a:gd name="connsiteY67" fmla="*/ 703409 h 1128282"/>
              <a:gd name="connsiteX68" fmla="*/ 36946 w 2826497"/>
              <a:gd name="connsiteY68" fmla="*/ 675700 h 1128282"/>
              <a:gd name="connsiteX69" fmla="*/ 9237 w 2826497"/>
              <a:gd name="connsiteY69" fmla="*/ 657227 h 1128282"/>
              <a:gd name="connsiteX70" fmla="*/ 0 w 2826497"/>
              <a:gd name="connsiteY70" fmla="*/ 629518 h 1128282"/>
              <a:gd name="connsiteX71" fmla="*/ 18473 w 2826497"/>
              <a:gd name="connsiteY71" fmla="*/ 555627 h 1128282"/>
              <a:gd name="connsiteX72" fmla="*/ 83127 w 2826497"/>
              <a:gd name="connsiteY72" fmla="*/ 527918 h 1128282"/>
              <a:gd name="connsiteX73" fmla="*/ 110837 w 2826497"/>
              <a:gd name="connsiteY73" fmla="*/ 518682 h 1128282"/>
              <a:gd name="connsiteX74" fmla="*/ 184727 w 2826497"/>
              <a:gd name="connsiteY74" fmla="*/ 500209 h 1128282"/>
              <a:gd name="connsiteX75" fmla="*/ 221673 w 2826497"/>
              <a:gd name="connsiteY75" fmla="*/ 490973 h 1128282"/>
              <a:gd name="connsiteX76" fmla="*/ 277091 w 2826497"/>
              <a:gd name="connsiteY76" fmla="*/ 472500 h 1128282"/>
              <a:gd name="connsiteX77" fmla="*/ 350982 w 2826497"/>
              <a:gd name="connsiteY77" fmla="*/ 435555 h 1128282"/>
              <a:gd name="connsiteX78" fmla="*/ 452582 w 2826497"/>
              <a:gd name="connsiteY78" fmla="*/ 407845 h 1128282"/>
              <a:gd name="connsiteX79" fmla="*/ 591127 w 2826497"/>
              <a:gd name="connsiteY79" fmla="*/ 380136 h 1128282"/>
              <a:gd name="connsiteX80" fmla="*/ 886691 w 2826497"/>
              <a:gd name="connsiteY80" fmla="*/ 370900 h 1128282"/>
              <a:gd name="connsiteX81" fmla="*/ 932873 w 2826497"/>
              <a:gd name="connsiteY81" fmla="*/ 361664 h 1128282"/>
              <a:gd name="connsiteX82" fmla="*/ 960582 w 2826497"/>
              <a:gd name="connsiteY82" fmla="*/ 352427 h 1128282"/>
              <a:gd name="connsiteX83" fmla="*/ 1006764 w 2826497"/>
              <a:gd name="connsiteY83" fmla="*/ 343191 h 1128282"/>
              <a:gd name="connsiteX84" fmla="*/ 1034473 w 2826497"/>
              <a:gd name="connsiteY84" fmla="*/ 333955 h 1128282"/>
              <a:gd name="connsiteX85" fmla="*/ 1071418 w 2826497"/>
              <a:gd name="connsiteY85" fmla="*/ 324718 h 1128282"/>
              <a:gd name="connsiteX86" fmla="*/ 1191491 w 2826497"/>
              <a:gd name="connsiteY86" fmla="*/ 306245 h 1128282"/>
              <a:gd name="connsiteX87" fmla="*/ 1256146 w 2826497"/>
              <a:gd name="connsiteY87" fmla="*/ 297009 h 1128282"/>
              <a:gd name="connsiteX88" fmla="*/ 1320800 w 2826497"/>
              <a:gd name="connsiteY88" fmla="*/ 278536 h 1128282"/>
              <a:gd name="connsiteX89" fmla="*/ 1348509 w 2826497"/>
              <a:gd name="connsiteY89" fmla="*/ 269300 h 1128282"/>
              <a:gd name="connsiteX90" fmla="*/ 1403927 w 2826497"/>
              <a:gd name="connsiteY90" fmla="*/ 260064 h 1128282"/>
              <a:gd name="connsiteX91" fmla="*/ 1459346 w 2826497"/>
              <a:gd name="connsiteY91" fmla="*/ 241591 h 1128282"/>
              <a:gd name="connsiteX92" fmla="*/ 1533237 w 2826497"/>
              <a:gd name="connsiteY92" fmla="*/ 223118 h 1128282"/>
              <a:gd name="connsiteX93" fmla="*/ 1560946 w 2826497"/>
              <a:gd name="connsiteY93" fmla="*/ 204645 h 1128282"/>
              <a:gd name="connsiteX94" fmla="*/ 1653309 w 2826497"/>
              <a:gd name="connsiteY94" fmla="*/ 176936 h 1128282"/>
              <a:gd name="connsiteX95" fmla="*/ 1708727 w 2826497"/>
              <a:gd name="connsiteY95" fmla="*/ 149227 h 1128282"/>
              <a:gd name="connsiteX96" fmla="*/ 1754909 w 2826497"/>
              <a:gd name="connsiteY96" fmla="*/ 139991 h 1128282"/>
              <a:gd name="connsiteX97" fmla="*/ 1810327 w 2826497"/>
              <a:gd name="connsiteY97" fmla="*/ 121518 h 1128282"/>
              <a:gd name="connsiteX98" fmla="*/ 1838037 w 2826497"/>
              <a:gd name="connsiteY98" fmla="*/ 112282 h 1128282"/>
              <a:gd name="connsiteX99" fmla="*/ 1948873 w 2826497"/>
              <a:gd name="connsiteY99" fmla="*/ 93809 h 1128282"/>
              <a:gd name="connsiteX100" fmla="*/ 2041237 w 2826497"/>
              <a:gd name="connsiteY100" fmla="*/ 56864 h 1128282"/>
              <a:gd name="connsiteX101" fmla="*/ 2096655 w 2826497"/>
              <a:gd name="connsiteY101" fmla="*/ 38391 h 1128282"/>
              <a:gd name="connsiteX102" fmla="*/ 2124364 w 2826497"/>
              <a:gd name="connsiteY102" fmla="*/ 1445 h 1128282"/>
              <a:gd name="connsiteX0" fmla="*/ 2124364 w 2826497"/>
              <a:gd name="connsiteY0" fmla="*/ 1445 h 1128282"/>
              <a:gd name="connsiteX1" fmla="*/ 2170546 w 2826497"/>
              <a:gd name="connsiteY1" fmla="*/ 10682 h 1128282"/>
              <a:gd name="connsiteX2" fmla="*/ 2225964 w 2826497"/>
              <a:gd name="connsiteY2" fmla="*/ 47627 h 1128282"/>
              <a:gd name="connsiteX3" fmla="*/ 2253673 w 2826497"/>
              <a:gd name="connsiteY3" fmla="*/ 66100 h 1128282"/>
              <a:gd name="connsiteX4" fmla="*/ 2180223 w 2826497"/>
              <a:gd name="connsiteY4" fmla="*/ 127874 h 1128282"/>
              <a:gd name="connsiteX5" fmla="*/ 2148871 w 2826497"/>
              <a:gd name="connsiteY5" fmla="*/ 125275 h 1128282"/>
              <a:gd name="connsiteX6" fmla="*/ 2206685 w 2826497"/>
              <a:gd name="connsiteY6" fmla="*/ 172531 h 1128282"/>
              <a:gd name="connsiteX7" fmla="*/ 2173044 w 2826497"/>
              <a:gd name="connsiteY7" fmla="*/ 177613 h 1128282"/>
              <a:gd name="connsiteX8" fmla="*/ 2177285 w 2826497"/>
              <a:gd name="connsiteY8" fmla="*/ 183206 h 1128282"/>
              <a:gd name="connsiteX9" fmla="*/ 2206284 w 2826497"/>
              <a:gd name="connsiteY9" fmla="*/ 198825 h 1128282"/>
              <a:gd name="connsiteX10" fmla="*/ 2265881 w 2826497"/>
              <a:gd name="connsiteY10" fmla="*/ 255938 h 1128282"/>
              <a:gd name="connsiteX11" fmla="*/ 2252879 w 2826497"/>
              <a:gd name="connsiteY11" fmla="*/ 273252 h 1128282"/>
              <a:gd name="connsiteX12" fmla="*/ 2288702 w 2826497"/>
              <a:gd name="connsiteY12" fmla="*/ 307231 h 1128282"/>
              <a:gd name="connsiteX13" fmla="*/ 2275700 w 2826497"/>
              <a:gd name="connsiteY13" fmla="*/ 315310 h 1128282"/>
              <a:gd name="connsiteX14" fmla="*/ 2295878 w 2826497"/>
              <a:gd name="connsiteY14" fmla="*/ 331465 h 1128282"/>
              <a:gd name="connsiteX15" fmla="*/ 2378546 w 2826497"/>
              <a:gd name="connsiteY15" fmla="*/ 372252 h 1128282"/>
              <a:gd name="connsiteX16" fmla="*/ 2826327 w 2826497"/>
              <a:gd name="connsiteY16" fmla="*/ 380136 h 1128282"/>
              <a:gd name="connsiteX17" fmla="*/ 2780146 w 2826497"/>
              <a:gd name="connsiteY17" fmla="*/ 417082 h 1128282"/>
              <a:gd name="connsiteX18" fmla="*/ 2752437 w 2826497"/>
              <a:gd name="connsiteY18" fmla="*/ 435555 h 1128282"/>
              <a:gd name="connsiteX19" fmla="*/ 2697018 w 2826497"/>
              <a:gd name="connsiteY19" fmla="*/ 454027 h 1128282"/>
              <a:gd name="connsiteX20" fmla="*/ 2669309 w 2826497"/>
              <a:gd name="connsiteY20" fmla="*/ 472500 h 1128282"/>
              <a:gd name="connsiteX21" fmla="*/ 2586182 w 2826497"/>
              <a:gd name="connsiteY21" fmla="*/ 500209 h 1128282"/>
              <a:gd name="connsiteX22" fmla="*/ 2530764 w 2826497"/>
              <a:gd name="connsiteY22" fmla="*/ 518682 h 1128282"/>
              <a:gd name="connsiteX23" fmla="*/ 2429164 w 2826497"/>
              <a:gd name="connsiteY23" fmla="*/ 555627 h 1128282"/>
              <a:gd name="connsiteX24" fmla="*/ 2392218 w 2826497"/>
              <a:gd name="connsiteY24" fmla="*/ 564864 h 1128282"/>
              <a:gd name="connsiteX25" fmla="*/ 2364509 w 2826497"/>
              <a:gd name="connsiteY25" fmla="*/ 574100 h 1128282"/>
              <a:gd name="connsiteX26" fmla="*/ 2299855 w 2826497"/>
              <a:gd name="connsiteY26" fmla="*/ 583336 h 1128282"/>
              <a:gd name="connsiteX27" fmla="*/ 2216727 w 2826497"/>
              <a:gd name="connsiteY27" fmla="*/ 601809 h 1128282"/>
              <a:gd name="connsiteX28" fmla="*/ 2189018 w 2826497"/>
              <a:gd name="connsiteY28" fmla="*/ 611045 h 1128282"/>
              <a:gd name="connsiteX29" fmla="*/ 2142837 w 2826497"/>
              <a:gd name="connsiteY29" fmla="*/ 620282 h 1128282"/>
              <a:gd name="connsiteX30" fmla="*/ 2115127 w 2826497"/>
              <a:gd name="connsiteY30" fmla="*/ 629518 h 1128282"/>
              <a:gd name="connsiteX31" fmla="*/ 1930400 w 2826497"/>
              <a:gd name="connsiteY31" fmla="*/ 657227 h 1128282"/>
              <a:gd name="connsiteX32" fmla="*/ 1838037 w 2826497"/>
              <a:gd name="connsiteY32" fmla="*/ 684936 h 1128282"/>
              <a:gd name="connsiteX33" fmla="*/ 1810327 w 2826497"/>
              <a:gd name="connsiteY33" fmla="*/ 694173 h 1128282"/>
              <a:gd name="connsiteX34" fmla="*/ 1773382 w 2826497"/>
              <a:gd name="connsiteY34" fmla="*/ 712645 h 1128282"/>
              <a:gd name="connsiteX35" fmla="*/ 1717964 w 2826497"/>
              <a:gd name="connsiteY35" fmla="*/ 731118 h 1128282"/>
              <a:gd name="connsiteX36" fmla="*/ 1662546 w 2826497"/>
              <a:gd name="connsiteY36" fmla="*/ 749591 h 1128282"/>
              <a:gd name="connsiteX37" fmla="*/ 1607127 w 2826497"/>
              <a:gd name="connsiteY37" fmla="*/ 768064 h 1128282"/>
              <a:gd name="connsiteX38" fmla="*/ 1579418 w 2826497"/>
              <a:gd name="connsiteY38" fmla="*/ 777300 h 1128282"/>
              <a:gd name="connsiteX39" fmla="*/ 1551709 w 2826497"/>
              <a:gd name="connsiteY39" fmla="*/ 795773 h 1128282"/>
              <a:gd name="connsiteX40" fmla="*/ 1496291 w 2826497"/>
              <a:gd name="connsiteY40" fmla="*/ 814245 h 1128282"/>
              <a:gd name="connsiteX41" fmla="*/ 1440873 w 2826497"/>
              <a:gd name="connsiteY41" fmla="*/ 841955 h 1128282"/>
              <a:gd name="connsiteX42" fmla="*/ 1403927 w 2826497"/>
              <a:gd name="connsiteY42" fmla="*/ 860427 h 1128282"/>
              <a:gd name="connsiteX43" fmla="*/ 1348509 w 2826497"/>
              <a:gd name="connsiteY43" fmla="*/ 878900 h 1128282"/>
              <a:gd name="connsiteX44" fmla="*/ 1320800 w 2826497"/>
              <a:gd name="connsiteY44" fmla="*/ 888136 h 1128282"/>
              <a:gd name="connsiteX45" fmla="*/ 1293091 w 2826497"/>
              <a:gd name="connsiteY45" fmla="*/ 906609 h 1128282"/>
              <a:gd name="connsiteX46" fmla="*/ 1200727 w 2826497"/>
              <a:gd name="connsiteY46" fmla="*/ 934318 h 1128282"/>
              <a:gd name="connsiteX47" fmla="*/ 1145309 w 2826497"/>
              <a:gd name="connsiteY47" fmla="*/ 971264 h 1128282"/>
              <a:gd name="connsiteX48" fmla="*/ 1089891 w 2826497"/>
              <a:gd name="connsiteY48" fmla="*/ 989736 h 1128282"/>
              <a:gd name="connsiteX49" fmla="*/ 1062182 w 2826497"/>
              <a:gd name="connsiteY49" fmla="*/ 998973 h 1128282"/>
              <a:gd name="connsiteX50" fmla="*/ 1034473 w 2826497"/>
              <a:gd name="connsiteY50" fmla="*/ 1017445 h 1128282"/>
              <a:gd name="connsiteX51" fmla="*/ 979055 w 2826497"/>
              <a:gd name="connsiteY51" fmla="*/ 1035918 h 1128282"/>
              <a:gd name="connsiteX52" fmla="*/ 951346 w 2826497"/>
              <a:gd name="connsiteY52" fmla="*/ 1054391 h 1128282"/>
              <a:gd name="connsiteX53" fmla="*/ 886691 w 2826497"/>
              <a:gd name="connsiteY53" fmla="*/ 1082100 h 1128282"/>
              <a:gd name="connsiteX54" fmla="*/ 812800 w 2826497"/>
              <a:gd name="connsiteY54" fmla="*/ 1100573 h 1128282"/>
              <a:gd name="connsiteX55" fmla="*/ 785091 w 2826497"/>
              <a:gd name="connsiteY55" fmla="*/ 1109809 h 1128282"/>
              <a:gd name="connsiteX56" fmla="*/ 674255 w 2826497"/>
              <a:gd name="connsiteY56" fmla="*/ 1128282 h 1128282"/>
              <a:gd name="connsiteX57" fmla="*/ 434109 w 2826497"/>
              <a:gd name="connsiteY57" fmla="*/ 1119045 h 1128282"/>
              <a:gd name="connsiteX58" fmla="*/ 387927 w 2826497"/>
              <a:gd name="connsiteY58" fmla="*/ 1063627 h 1128282"/>
              <a:gd name="connsiteX59" fmla="*/ 360218 w 2826497"/>
              <a:gd name="connsiteY59" fmla="*/ 1035918 h 1128282"/>
              <a:gd name="connsiteX60" fmla="*/ 341746 w 2826497"/>
              <a:gd name="connsiteY60" fmla="*/ 1008209 h 1128282"/>
              <a:gd name="connsiteX61" fmla="*/ 286327 w 2826497"/>
              <a:gd name="connsiteY61" fmla="*/ 962027 h 1128282"/>
              <a:gd name="connsiteX62" fmla="*/ 249382 w 2826497"/>
              <a:gd name="connsiteY62" fmla="*/ 906609 h 1128282"/>
              <a:gd name="connsiteX63" fmla="*/ 230909 w 2826497"/>
              <a:gd name="connsiteY63" fmla="*/ 878900 h 1128282"/>
              <a:gd name="connsiteX64" fmla="*/ 203200 w 2826497"/>
              <a:gd name="connsiteY64" fmla="*/ 860427 h 1128282"/>
              <a:gd name="connsiteX65" fmla="*/ 157018 w 2826497"/>
              <a:gd name="connsiteY65" fmla="*/ 805009 h 1128282"/>
              <a:gd name="connsiteX66" fmla="*/ 129309 w 2826497"/>
              <a:gd name="connsiteY66" fmla="*/ 786536 h 1128282"/>
              <a:gd name="connsiteX67" fmla="*/ 55418 w 2826497"/>
              <a:gd name="connsiteY67" fmla="*/ 703409 h 1128282"/>
              <a:gd name="connsiteX68" fmla="*/ 36946 w 2826497"/>
              <a:gd name="connsiteY68" fmla="*/ 675700 h 1128282"/>
              <a:gd name="connsiteX69" fmla="*/ 9237 w 2826497"/>
              <a:gd name="connsiteY69" fmla="*/ 657227 h 1128282"/>
              <a:gd name="connsiteX70" fmla="*/ 0 w 2826497"/>
              <a:gd name="connsiteY70" fmla="*/ 629518 h 1128282"/>
              <a:gd name="connsiteX71" fmla="*/ 18473 w 2826497"/>
              <a:gd name="connsiteY71" fmla="*/ 555627 h 1128282"/>
              <a:gd name="connsiteX72" fmla="*/ 83127 w 2826497"/>
              <a:gd name="connsiteY72" fmla="*/ 527918 h 1128282"/>
              <a:gd name="connsiteX73" fmla="*/ 110837 w 2826497"/>
              <a:gd name="connsiteY73" fmla="*/ 518682 h 1128282"/>
              <a:gd name="connsiteX74" fmla="*/ 184727 w 2826497"/>
              <a:gd name="connsiteY74" fmla="*/ 500209 h 1128282"/>
              <a:gd name="connsiteX75" fmla="*/ 221673 w 2826497"/>
              <a:gd name="connsiteY75" fmla="*/ 490973 h 1128282"/>
              <a:gd name="connsiteX76" fmla="*/ 277091 w 2826497"/>
              <a:gd name="connsiteY76" fmla="*/ 472500 h 1128282"/>
              <a:gd name="connsiteX77" fmla="*/ 350982 w 2826497"/>
              <a:gd name="connsiteY77" fmla="*/ 435555 h 1128282"/>
              <a:gd name="connsiteX78" fmla="*/ 452582 w 2826497"/>
              <a:gd name="connsiteY78" fmla="*/ 407845 h 1128282"/>
              <a:gd name="connsiteX79" fmla="*/ 591127 w 2826497"/>
              <a:gd name="connsiteY79" fmla="*/ 380136 h 1128282"/>
              <a:gd name="connsiteX80" fmla="*/ 886691 w 2826497"/>
              <a:gd name="connsiteY80" fmla="*/ 370900 h 1128282"/>
              <a:gd name="connsiteX81" fmla="*/ 932873 w 2826497"/>
              <a:gd name="connsiteY81" fmla="*/ 361664 h 1128282"/>
              <a:gd name="connsiteX82" fmla="*/ 960582 w 2826497"/>
              <a:gd name="connsiteY82" fmla="*/ 352427 h 1128282"/>
              <a:gd name="connsiteX83" fmla="*/ 1006764 w 2826497"/>
              <a:gd name="connsiteY83" fmla="*/ 343191 h 1128282"/>
              <a:gd name="connsiteX84" fmla="*/ 1034473 w 2826497"/>
              <a:gd name="connsiteY84" fmla="*/ 333955 h 1128282"/>
              <a:gd name="connsiteX85" fmla="*/ 1071418 w 2826497"/>
              <a:gd name="connsiteY85" fmla="*/ 324718 h 1128282"/>
              <a:gd name="connsiteX86" fmla="*/ 1191491 w 2826497"/>
              <a:gd name="connsiteY86" fmla="*/ 306245 h 1128282"/>
              <a:gd name="connsiteX87" fmla="*/ 1256146 w 2826497"/>
              <a:gd name="connsiteY87" fmla="*/ 297009 h 1128282"/>
              <a:gd name="connsiteX88" fmla="*/ 1320800 w 2826497"/>
              <a:gd name="connsiteY88" fmla="*/ 278536 h 1128282"/>
              <a:gd name="connsiteX89" fmla="*/ 1348509 w 2826497"/>
              <a:gd name="connsiteY89" fmla="*/ 269300 h 1128282"/>
              <a:gd name="connsiteX90" fmla="*/ 1403927 w 2826497"/>
              <a:gd name="connsiteY90" fmla="*/ 260064 h 1128282"/>
              <a:gd name="connsiteX91" fmla="*/ 1459346 w 2826497"/>
              <a:gd name="connsiteY91" fmla="*/ 241591 h 1128282"/>
              <a:gd name="connsiteX92" fmla="*/ 1533237 w 2826497"/>
              <a:gd name="connsiteY92" fmla="*/ 223118 h 1128282"/>
              <a:gd name="connsiteX93" fmla="*/ 1560946 w 2826497"/>
              <a:gd name="connsiteY93" fmla="*/ 204645 h 1128282"/>
              <a:gd name="connsiteX94" fmla="*/ 1653309 w 2826497"/>
              <a:gd name="connsiteY94" fmla="*/ 176936 h 1128282"/>
              <a:gd name="connsiteX95" fmla="*/ 1708727 w 2826497"/>
              <a:gd name="connsiteY95" fmla="*/ 149227 h 1128282"/>
              <a:gd name="connsiteX96" fmla="*/ 1754909 w 2826497"/>
              <a:gd name="connsiteY96" fmla="*/ 139991 h 1128282"/>
              <a:gd name="connsiteX97" fmla="*/ 1810327 w 2826497"/>
              <a:gd name="connsiteY97" fmla="*/ 121518 h 1128282"/>
              <a:gd name="connsiteX98" fmla="*/ 1838037 w 2826497"/>
              <a:gd name="connsiteY98" fmla="*/ 112282 h 1128282"/>
              <a:gd name="connsiteX99" fmla="*/ 1948873 w 2826497"/>
              <a:gd name="connsiteY99" fmla="*/ 93809 h 1128282"/>
              <a:gd name="connsiteX100" fmla="*/ 2041237 w 2826497"/>
              <a:gd name="connsiteY100" fmla="*/ 56864 h 1128282"/>
              <a:gd name="connsiteX101" fmla="*/ 2096655 w 2826497"/>
              <a:gd name="connsiteY101" fmla="*/ 38391 h 1128282"/>
              <a:gd name="connsiteX102" fmla="*/ 2124364 w 2826497"/>
              <a:gd name="connsiteY102" fmla="*/ 1445 h 1128282"/>
              <a:gd name="connsiteX0" fmla="*/ 2124364 w 2826497"/>
              <a:gd name="connsiteY0" fmla="*/ 1445 h 1128282"/>
              <a:gd name="connsiteX1" fmla="*/ 2170546 w 2826497"/>
              <a:gd name="connsiteY1" fmla="*/ 10682 h 1128282"/>
              <a:gd name="connsiteX2" fmla="*/ 2225964 w 2826497"/>
              <a:gd name="connsiteY2" fmla="*/ 47627 h 1128282"/>
              <a:gd name="connsiteX3" fmla="*/ 2206368 w 2826497"/>
              <a:gd name="connsiteY3" fmla="*/ 72370 h 1128282"/>
              <a:gd name="connsiteX4" fmla="*/ 2180223 w 2826497"/>
              <a:gd name="connsiteY4" fmla="*/ 127874 h 1128282"/>
              <a:gd name="connsiteX5" fmla="*/ 2148871 w 2826497"/>
              <a:gd name="connsiteY5" fmla="*/ 125275 h 1128282"/>
              <a:gd name="connsiteX6" fmla="*/ 2206685 w 2826497"/>
              <a:gd name="connsiteY6" fmla="*/ 172531 h 1128282"/>
              <a:gd name="connsiteX7" fmla="*/ 2173044 w 2826497"/>
              <a:gd name="connsiteY7" fmla="*/ 177613 h 1128282"/>
              <a:gd name="connsiteX8" fmla="*/ 2177285 w 2826497"/>
              <a:gd name="connsiteY8" fmla="*/ 183206 h 1128282"/>
              <a:gd name="connsiteX9" fmla="*/ 2206284 w 2826497"/>
              <a:gd name="connsiteY9" fmla="*/ 198825 h 1128282"/>
              <a:gd name="connsiteX10" fmla="*/ 2265881 w 2826497"/>
              <a:gd name="connsiteY10" fmla="*/ 255938 h 1128282"/>
              <a:gd name="connsiteX11" fmla="*/ 2252879 w 2826497"/>
              <a:gd name="connsiteY11" fmla="*/ 273252 h 1128282"/>
              <a:gd name="connsiteX12" fmla="*/ 2288702 w 2826497"/>
              <a:gd name="connsiteY12" fmla="*/ 307231 h 1128282"/>
              <a:gd name="connsiteX13" fmla="*/ 2275700 w 2826497"/>
              <a:gd name="connsiteY13" fmla="*/ 315310 h 1128282"/>
              <a:gd name="connsiteX14" fmla="*/ 2295878 w 2826497"/>
              <a:gd name="connsiteY14" fmla="*/ 331465 h 1128282"/>
              <a:gd name="connsiteX15" fmla="*/ 2378546 w 2826497"/>
              <a:gd name="connsiteY15" fmla="*/ 372252 h 1128282"/>
              <a:gd name="connsiteX16" fmla="*/ 2826327 w 2826497"/>
              <a:gd name="connsiteY16" fmla="*/ 380136 h 1128282"/>
              <a:gd name="connsiteX17" fmla="*/ 2780146 w 2826497"/>
              <a:gd name="connsiteY17" fmla="*/ 417082 h 1128282"/>
              <a:gd name="connsiteX18" fmla="*/ 2752437 w 2826497"/>
              <a:gd name="connsiteY18" fmla="*/ 435555 h 1128282"/>
              <a:gd name="connsiteX19" fmla="*/ 2697018 w 2826497"/>
              <a:gd name="connsiteY19" fmla="*/ 454027 h 1128282"/>
              <a:gd name="connsiteX20" fmla="*/ 2669309 w 2826497"/>
              <a:gd name="connsiteY20" fmla="*/ 472500 h 1128282"/>
              <a:gd name="connsiteX21" fmla="*/ 2586182 w 2826497"/>
              <a:gd name="connsiteY21" fmla="*/ 500209 h 1128282"/>
              <a:gd name="connsiteX22" fmla="*/ 2530764 w 2826497"/>
              <a:gd name="connsiteY22" fmla="*/ 518682 h 1128282"/>
              <a:gd name="connsiteX23" fmla="*/ 2429164 w 2826497"/>
              <a:gd name="connsiteY23" fmla="*/ 555627 h 1128282"/>
              <a:gd name="connsiteX24" fmla="*/ 2392218 w 2826497"/>
              <a:gd name="connsiteY24" fmla="*/ 564864 h 1128282"/>
              <a:gd name="connsiteX25" fmla="*/ 2364509 w 2826497"/>
              <a:gd name="connsiteY25" fmla="*/ 574100 h 1128282"/>
              <a:gd name="connsiteX26" fmla="*/ 2299855 w 2826497"/>
              <a:gd name="connsiteY26" fmla="*/ 583336 h 1128282"/>
              <a:gd name="connsiteX27" fmla="*/ 2216727 w 2826497"/>
              <a:gd name="connsiteY27" fmla="*/ 601809 h 1128282"/>
              <a:gd name="connsiteX28" fmla="*/ 2189018 w 2826497"/>
              <a:gd name="connsiteY28" fmla="*/ 611045 h 1128282"/>
              <a:gd name="connsiteX29" fmla="*/ 2142837 w 2826497"/>
              <a:gd name="connsiteY29" fmla="*/ 620282 h 1128282"/>
              <a:gd name="connsiteX30" fmla="*/ 2115127 w 2826497"/>
              <a:gd name="connsiteY30" fmla="*/ 629518 h 1128282"/>
              <a:gd name="connsiteX31" fmla="*/ 1930400 w 2826497"/>
              <a:gd name="connsiteY31" fmla="*/ 657227 h 1128282"/>
              <a:gd name="connsiteX32" fmla="*/ 1838037 w 2826497"/>
              <a:gd name="connsiteY32" fmla="*/ 684936 h 1128282"/>
              <a:gd name="connsiteX33" fmla="*/ 1810327 w 2826497"/>
              <a:gd name="connsiteY33" fmla="*/ 694173 h 1128282"/>
              <a:gd name="connsiteX34" fmla="*/ 1773382 w 2826497"/>
              <a:gd name="connsiteY34" fmla="*/ 712645 h 1128282"/>
              <a:gd name="connsiteX35" fmla="*/ 1717964 w 2826497"/>
              <a:gd name="connsiteY35" fmla="*/ 731118 h 1128282"/>
              <a:gd name="connsiteX36" fmla="*/ 1662546 w 2826497"/>
              <a:gd name="connsiteY36" fmla="*/ 749591 h 1128282"/>
              <a:gd name="connsiteX37" fmla="*/ 1607127 w 2826497"/>
              <a:gd name="connsiteY37" fmla="*/ 768064 h 1128282"/>
              <a:gd name="connsiteX38" fmla="*/ 1579418 w 2826497"/>
              <a:gd name="connsiteY38" fmla="*/ 777300 h 1128282"/>
              <a:gd name="connsiteX39" fmla="*/ 1551709 w 2826497"/>
              <a:gd name="connsiteY39" fmla="*/ 795773 h 1128282"/>
              <a:gd name="connsiteX40" fmla="*/ 1496291 w 2826497"/>
              <a:gd name="connsiteY40" fmla="*/ 814245 h 1128282"/>
              <a:gd name="connsiteX41" fmla="*/ 1440873 w 2826497"/>
              <a:gd name="connsiteY41" fmla="*/ 841955 h 1128282"/>
              <a:gd name="connsiteX42" fmla="*/ 1403927 w 2826497"/>
              <a:gd name="connsiteY42" fmla="*/ 860427 h 1128282"/>
              <a:gd name="connsiteX43" fmla="*/ 1348509 w 2826497"/>
              <a:gd name="connsiteY43" fmla="*/ 878900 h 1128282"/>
              <a:gd name="connsiteX44" fmla="*/ 1320800 w 2826497"/>
              <a:gd name="connsiteY44" fmla="*/ 888136 h 1128282"/>
              <a:gd name="connsiteX45" fmla="*/ 1293091 w 2826497"/>
              <a:gd name="connsiteY45" fmla="*/ 906609 h 1128282"/>
              <a:gd name="connsiteX46" fmla="*/ 1200727 w 2826497"/>
              <a:gd name="connsiteY46" fmla="*/ 934318 h 1128282"/>
              <a:gd name="connsiteX47" fmla="*/ 1145309 w 2826497"/>
              <a:gd name="connsiteY47" fmla="*/ 971264 h 1128282"/>
              <a:gd name="connsiteX48" fmla="*/ 1089891 w 2826497"/>
              <a:gd name="connsiteY48" fmla="*/ 989736 h 1128282"/>
              <a:gd name="connsiteX49" fmla="*/ 1062182 w 2826497"/>
              <a:gd name="connsiteY49" fmla="*/ 998973 h 1128282"/>
              <a:gd name="connsiteX50" fmla="*/ 1034473 w 2826497"/>
              <a:gd name="connsiteY50" fmla="*/ 1017445 h 1128282"/>
              <a:gd name="connsiteX51" fmla="*/ 979055 w 2826497"/>
              <a:gd name="connsiteY51" fmla="*/ 1035918 h 1128282"/>
              <a:gd name="connsiteX52" fmla="*/ 951346 w 2826497"/>
              <a:gd name="connsiteY52" fmla="*/ 1054391 h 1128282"/>
              <a:gd name="connsiteX53" fmla="*/ 886691 w 2826497"/>
              <a:gd name="connsiteY53" fmla="*/ 1082100 h 1128282"/>
              <a:gd name="connsiteX54" fmla="*/ 812800 w 2826497"/>
              <a:gd name="connsiteY54" fmla="*/ 1100573 h 1128282"/>
              <a:gd name="connsiteX55" fmla="*/ 785091 w 2826497"/>
              <a:gd name="connsiteY55" fmla="*/ 1109809 h 1128282"/>
              <a:gd name="connsiteX56" fmla="*/ 674255 w 2826497"/>
              <a:gd name="connsiteY56" fmla="*/ 1128282 h 1128282"/>
              <a:gd name="connsiteX57" fmla="*/ 434109 w 2826497"/>
              <a:gd name="connsiteY57" fmla="*/ 1119045 h 1128282"/>
              <a:gd name="connsiteX58" fmla="*/ 387927 w 2826497"/>
              <a:gd name="connsiteY58" fmla="*/ 1063627 h 1128282"/>
              <a:gd name="connsiteX59" fmla="*/ 360218 w 2826497"/>
              <a:gd name="connsiteY59" fmla="*/ 1035918 h 1128282"/>
              <a:gd name="connsiteX60" fmla="*/ 341746 w 2826497"/>
              <a:gd name="connsiteY60" fmla="*/ 1008209 h 1128282"/>
              <a:gd name="connsiteX61" fmla="*/ 286327 w 2826497"/>
              <a:gd name="connsiteY61" fmla="*/ 962027 h 1128282"/>
              <a:gd name="connsiteX62" fmla="*/ 249382 w 2826497"/>
              <a:gd name="connsiteY62" fmla="*/ 906609 h 1128282"/>
              <a:gd name="connsiteX63" fmla="*/ 230909 w 2826497"/>
              <a:gd name="connsiteY63" fmla="*/ 878900 h 1128282"/>
              <a:gd name="connsiteX64" fmla="*/ 203200 w 2826497"/>
              <a:gd name="connsiteY64" fmla="*/ 860427 h 1128282"/>
              <a:gd name="connsiteX65" fmla="*/ 157018 w 2826497"/>
              <a:gd name="connsiteY65" fmla="*/ 805009 h 1128282"/>
              <a:gd name="connsiteX66" fmla="*/ 129309 w 2826497"/>
              <a:gd name="connsiteY66" fmla="*/ 786536 h 1128282"/>
              <a:gd name="connsiteX67" fmla="*/ 55418 w 2826497"/>
              <a:gd name="connsiteY67" fmla="*/ 703409 h 1128282"/>
              <a:gd name="connsiteX68" fmla="*/ 36946 w 2826497"/>
              <a:gd name="connsiteY68" fmla="*/ 675700 h 1128282"/>
              <a:gd name="connsiteX69" fmla="*/ 9237 w 2826497"/>
              <a:gd name="connsiteY69" fmla="*/ 657227 h 1128282"/>
              <a:gd name="connsiteX70" fmla="*/ 0 w 2826497"/>
              <a:gd name="connsiteY70" fmla="*/ 629518 h 1128282"/>
              <a:gd name="connsiteX71" fmla="*/ 18473 w 2826497"/>
              <a:gd name="connsiteY71" fmla="*/ 555627 h 1128282"/>
              <a:gd name="connsiteX72" fmla="*/ 83127 w 2826497"/>
              <a:gd name="connsiteY72" fmla="*/ 527918 h 1128282"/>
              <a:gd name="connsiteX73" fmla="*/ 110837 w 2826497"/>
              <a:gd name="connsiteY73" fmla="*/ 518682 h 1128282"/>
              <a:gd name="connsiteX74" fmla="*/ 184727 w 2826497"/>
              <a:gd name="connsiteY74" fmla="*/ 500209 h 1128282"/>
              <a:gd name="connsiteX75" fmla="*/ 221673 w 2826497"/>
              <a:gd name="connsiteY75" fmla="*/ 490973 h 1128282"/>
              <a:gd name="connsiteX76" fmla="*/ 277091 w 2826497"/>
              <a:gd name="connsiteY76" fmla="*/ 472500 h 1128282"/>
              <a:gd name="connsiteX77" fmla="*/ 350982 w 2826497"/>
              <a:gd name="connsiteY77" fmla="*/ 435555 h 1128282"/>
              <a:gd name="connsiteX78" fmla="*/ 452582 w 2826497"/>
              <a:gd name="connsiteY78" fmla="*/ 407845 h 1128282"/>
              <a:gd name="connsiteX79" fmla="*/ 591127 w 2826497"/>
              <a:gd name="connsiteY79" fmla="*/ 380136 h 1128282"/>
              <a:gd name="connsiteX80" fmla="*/ 886691 w 2826497"/>
              <a:gd name="connsiteY80" fmla="*/ 370900 h 1128282"/>
              <a:gd name="connsiteX81" fmla="*/ 932873 w 2826497"/>
              <a:gd name="connsiteY81" fmla="*/ 361664 h 1128282"/>
              <a:gd name="connsiteX82" fmla="*/ 960582 w 2826497"/>
              <a:gd name="connsiteY82" fmla="*/ 352427 h 1128282"/>
              <a:gd name="connsiteX83" fmla="*/ 1006764 w 2826497"/>
              <a:gd name="connsiteY83" fmla="*/ 343191 h 1128282"/>
              <a:gd name="connsiteX84" fmla="*/ 1034473 w 2826497"/>
              <a:gd name="connsiteY84" fmla="*/ 333955 h 1128282"/>
              <a:gd name="connsiteX85" fmla="*/ 1071418 w 2826497"/>
              <a:gd name="connsiteY85" fmla="*/ 324718 h 1128282"/>
              <a:gd name="connsiteX86" fmla="*/ 1191491 w 2826497"/>
              <a:gd name="connsiteY86" fmla="*/ 306245 h 1128282"/>
              <a:gd name="connsiteX87" fmla="*/ 1256146 w 2826497"/>
              <a:gd name="connsiteY87" fmla="*/ 297009 h 1128282"/>
              <a:gd name="connsiteX88" fmla="*/ 1320800 w 2826497"/>
              <a:gd name="connsiteY88" fmla="*/ 278536 h 1128282"/>
              <a:gd name="connsiteX89" fmla="*/ 1348509 w 2826497"/>
              <a:gd name="connsiteY89" fmla="*/ 269300 h 1128282"/>
              <a:gd name="connsiteX90" fmla="*/ 1403927 w 2826497"/>
              <a:gd name="connsiteY90" fmla="*/ 260064 h 1128282"/>
              <a:gd name="connsiteX91" fmla="*/ 1459346 w 2826497"/>
              <a:gd name="connsiteY91" fmla="*/ 241591 h 1128282"/>
              <a:gd name="connsiteX92" fmla="*/ 1533237 w 2826497"/>
              <a:gd name="connsiteY92" fmla="*/ 223118 h 1128282"/>
              <a:gd name="connsiteX93" fmla="*/ 1560946 w 2826497"/>
              <a:gd name="connsiteY93" fmla="*/ 204645 h 1128282"/>
              <a:gd name="connsiteX94" fmla="*/ 1653309 w 2826497"/>
              <a:gd name="connsiteY94" fmla="*/ 176936 h 1128282"/>
              <a:gd name="connsiteX95" fmla="*/ 1708727 w 2826497"/>
              <a:gd name="connsiteY95" fmla="*/ 149227 h 1128282"/>
              <a:gd name="connsiteX96" fmla="*/ 1754909 w 2826497"/>
              <a:gd name="connsiteY96" fmla="*/ 139991 h 1128282"/>
              <a:gd name="connsiteX97" fmla="*/ 1810327 w 2826497"/>
              <a:gd name="connsiteY97" fmla="*/ 121518 h 1128282"/>
              <a:gd name="connsiteX98" fmla="*/ 1838037 w 2826497"/>
              <a:gd name="connsiteY98" fmla="*/ 112282 h 1128282"/>
              <a:gd name="connsiteX99" fmla="*/ 1948873 w 2826497"/>
              <a:gd name="connsiteY99" fmla="*/ 93809 h 1128282"/>
              <a:gd name="connsiteX100" fmla="*/ 2041237 w 2826497"/>
              <a:gd name="connsiteY100" fmla="*/ 56864 h 1128282"/>
              <a:gd name="connsiteX101" fmla="*/ 2096655 w 2826497"/>
              <a:gd name="connsiteY101" fmla="*/ 38391 h 1128282"/>
              <a:gd name="connsiteX102" fmla="*/ 2124364 w 2826497"/>
              <a:gd name="connsiteY102" fmla="*/ 1445 h 1128282"/>
              <a:gd name="connsiteX0" fmla="*/ 2124364 w 2826497"/>
              <a:gd name="connsiteY0" fmla="*/ 1445 h 1128282"/>
              <a:gd name="connsiteX1" fmla="*/ 2170546 w 2826497"/>
              <a:gd name="connsiteY1" fmla="*/ 10682 h 1128282"/>
              <a:gd name="connsiteX2" fmla="*/ 2225964 w 2826497"/>
              <a:gd name="connsiteY2" fmla="*/ 47627 h 1128282"/>
              <a:gd name="connsiteX3" fmla="*/ 2206368 w 2826497"/>
              <a:gd name="connsiteY3" fmla="*/ 72370 h 1128282"/>
              <a:gd name="connsiteX4" fmla="*/ 2180223 w 2826497"/>
              <a:gd name="connsiteY4" fmla="*/ 127874 h 1128282"/>
              <a:gd name="connsiteX5" fmla="*/ 2148871 w 2826497"/>
              <a:gd name="connsiteY5" fmla="*/ 125275 h 1128282"/>
              <a:gd name="connsiteX6" fmla="*/ 2206685 w 2826497"/>
              <a:gd name="connsiteY6" fmla="*/ 172531 h 1128282"/>
              <a:gd name="connsiteX7" fmla="*/ 2173044 w 2826497"/>
              <a:gd name="connsiteY7" fmla="*/ 177613 h 1128282"/>
              <a:gd name="connsiteX8" fmla="*/ 2177285 w 2826497"/>
              <a:gd name="connsiteY8" fmla="*/ 183206 h 1128282"/>
              <a:gd name="connsiteX9" fmla="*/ 2206284 w 2826497"/>
              <a:gd name="connsiteY9" fmla="*/ 198825 h 1128282"/>
              <a:gd name="connsiteX10" fmla="*/ 2265881 w 2826497"/>
              <a:gd name="connsiteY10" fmla="*/ 255938 h 1128282"/>
              <a:gd name="connsiteX11" fmla="*/ 2252879 w 2826497"/>
              <a:gd name="connsiteY11" fmla="*/ 273252 h 1128282"/>
              <a:gd name="connsiteX12" fmla="*/ 2288702 w 2826497"/>
              <a:gd name="connsiteY12" fmla="*/ 307231 h 1128282"/>
              <a:gd name="connsiteX13" fmla="*/ 2275700 w 2826497"/>
              <a:gd name="connsiteY13" fmla="*/ 315310 h 1128282"/>
              <a:gd name="connsiteX14" fmla="*/ 2295878 w 2826497"/>
              <a:gd name="connsiteY14" fmla="*/ 331465 h 1128282"/>
              <a:gd name="connsiteX15" fmla="*/ 2378546 w 2826497"/>
              <a:gd name="connsiteY15" fmla="*/ 372252 h 1128282"/>
              <a:gd name="connsiteX16" fmla="*/ 2826327 w 2826497"/>
              <a:gd name="connsiteY16" fmla="*/ 380136 h 1128282"/>
              <a:gd name="connsiteX17" fmla="*/ 2270397 w 2826497"/>
              <a:gd name="connsiteY17" fmla="*/ 458432 h 1128282"/>
              <a:gd name="connsiteX18" fmla="*/ 2752437 w 2826497"/>
              <a:gd name="connsiteY18" fmla="*/ 435555 h 1128282"/>
              <a:gd name="connsiteX19" fmla="*/ 2697018 w 2826497"/>
              <a:gd name="connsiteY19" fmla="*/ 454027 h 1128282"/>
              <a:gd name="connsiteX20" fmla="*/ 2669309 w 2826497"/>
              <a:gd name="connsiteY20" fmla="*/ 472500 h 1128282"/>
              <a:gd name="connsiteX21" fmla="*/ 2586182 w 2826497"/>
              <a:gd name="connsiteY21" fmla="*/ 500209 h 1128282"/>
              <a:gd name="connsiteX22" fmla="*/ 2530764 w 2826497"/>
              <a:gd name="connsiteY22" fmla="*/ 518682 h 1128282"/>
              <a:gd name="connsiteX23" fmla="*/ 2429164 w 2826497"/>
              <a:gd name="connsiteY23" fmla="*/ 555627 h 1128282"/>
              <a:gd name="connsiteX24" fmla="*/ 2392218 w 2826497"/>
              <a:gd name="connsiteY24" fmla="*/ 564864 h 1128282"/>
              <a:gd name="connsiteX25" fmla="*/ 2364509 w 2826497"/>
              <a:gd name="connsiteY25" fmla="*/ 574100 h 1128282"/>
              <a:gd name="connsiteX26" fmla="*/ 2299855 w 2826497"/>
              <a:gd name="connsiteY26" fmla="*/ 583336 h 1128282"/>
              <a:gd name="connsiteX27" fmla="*/ 2216727 w 2826497"/>
              <a:gd name="connsiteY27" fmla="*/ 601809 h 1128282"/>
              <a:gd name="connsiteX28" fmla="*/ 2189018 w 2826497"/>
              <a:gd name="connsiteY28" fmla="*/ 611045 h 1128282"/>
              <a:gd name="connsiteX29" fmla="*/ 2142837 w 2826497"/>
              <a:gd name="connsiteY29" fmla="*/ 620282 h 1128282"/>
              <a:gd name="connsiteX30" fmla="*/ 2115127 w 2826497"/>
              <a:gd name="connsiteY30" fmla="*/ 629518 h 1128282"/>
              <a:gd name="connsiteX31" fmla="*/ 1930400 w 2826497"/>
              <a:gd name="connsiteY31" fmla="*/ 657227 h 1128282"/>
              <a:gd name="connsiteX32" fmla="*/ 1838037 w 2826497"/>
              <a:gd name="connsiteY32" fmla="*/ 684936 h 1128282"/>
              <a:gd name="connsiteX33" fmla="*/ 1810327 w 2826497"/>
              <a:gd name="connsiteY33" fmla="*/ 694173 h 1128282"/>
              <a:gd name="connsiteX34" fmla="*/ 1773382 w 2826497"/>
              <a:gd name="connsiteY34" fmla="*/ 712645 h 1128282"/>
              <a:gd name="connsiteX35" fmla="*/ 1717964 w 2826497"/>
              <a:gd name="connsiteY35" fmla="*/ 731118 h 1128282"/>
              <a:gd name="connsiteX36" fmla="*/ 1662546 w 2826497"/>
              <a:gd name="connsiteY36" fmla="*/ 749591 h 1128282"/>
              <a:gd name="connsiteX37" fmla="*/ 1607127 w 2826497"/>
              <a:gd name="connsiteY37" fmla="*/ 768064 h 1128282"/>
              <a:gd name="connsiteX38" fmla="*/ 1579418 w 2826497"/>
              <a:gd name="connsiteY38" fmla="*/ 777300 h 1128282"/>
              <a:gd name="connsiteX39" fmla="*/ 1551709 w 2826497"/>
              <a:gd name="connsiteY39" fmla="*/ 795773 h 1128282"/>
              <a:gd name="connsiteX40" fmla="*/ 1496291 w 2826497"/>
              <a:gd name="connsiteY40" fmla="*/ 814245 h 1128282"/>
              <a:gd name="connsiteX41" fmla="*/ 1440873 w 2826497"/>
              <a:gd name="connsiteY41" fmla="*/ 841955 h 1128282"/>
              <a:gd name="connsiteX42" fmla="*/ 1403927 w 2826497"/>
              <a:gd name="connsiteY42" fmla="*/ 860427 h 1128282"/>
              <a:gd name="connsiteX43" fmla="*/ 1348509 w 2826497"/>
              <a:gd name="connsiteY43" fmla="*/ 878900 h 1128282"/>
              <a:gd name="connsiteX44" fmla="*/ 1320800 w 2826497"/>
              <a:gd name="connsiteY44" fmla="*/ 888136 h 1128282"/>
              <a:gd name="connsiteX45" fmla="*/ 1293091 w 2826497"/>
              <a:gd name="connsiteY45" fmla="*/ 906609 h 1128282"/>
              <a:gd name="connsiteX46" fmla="*/ 1200727 w 2826497"/>
              <a:gd name="connsiteY46" fmla="*/ 934318 h 1128282"/>
              <a:gd name="connsiteX47" fmla="*/ 1145309 w 2826497"/>
              <a:gd name="connsiteY47" fmla="*/ 971264 h 1128282"/>
              <a:gd name="connsiteX48" fmla="*/ 1089891 w 2826497"/>
              <a:gd name="connsiteY48" fmla="*/ 989736 h 1128282"/>
              <a:gd name="connsiteX49" fmla="*/ 1062182 w 2826497"/>
              <a:gd name="connsiteY49" fmla="*/ 998973 h 1128282"/>
              <a:gd name="connsiteX50" fmla="*/ 1034473 w 2826497"/>
              <a:gd name="connsiteY50" fmla="*/ 1017445 h 1128282"/>
              <a:gd name="connsiteX51" fmla="*/ 979055 w 2826497"/>
              <a:gd name="connsiteY51" fmla="*/ 1035918 h 1128282"/>
              <a:gd name="connsiteX52" fmla="*/ 951346 w 2826497"/>
              <a:gd name="connsiteY52" fmla="*/ 1054391 h 1128282"/>
              <a:gd name="connsiteX53" fmla="*/ 886691 w 2826497"/>
              <a:gd name="connsiteY53" fmla="*/ 1082100 h 1128282"/>
              <a:gd name="connsiteX54" fmla="*/ 812800 w 2826497"/>
              <a:gd name="connsiteY54" fmla="*/ 1100573 h 1128282"/>
              <a:gd name="connsiteX55" fmla="*/ 785091 w 2826497"/>
              <a:gd name="connsiteY55" fmla="*/ 1109809 h 1128282"/>
              <a:gd name="connsiteX56" fmla="*/ 674255 w 2826497"/>
              <a:gd name="connsiteY56" fmla="*/ 1128282 h 1128282"/>
              <a:gd name="connsiteX57" fmla="*/ 434109 w 2826497"/>
              <a:gd name="connsiteY57" fmla="*/ 1119045 h 1128282"/>
              <a:gd name="connsiteX58" fmla="*/ 387927 w 2826497"/>
              <a:gd name="connsiteY58" fmla="*/ 1063627 h 1128282"/>
              <a:gd name="connsiteX59" fmla="*/ 360218 w 2826497"/>
              <a:gd name="connsiteY59" fmla="*/ 1035918 h 1128282"/>
              <a:gd name="connsiteX60" fmla="*/ 341746 w 2826497"/>
              <a:gd name="connsiteY60" fmla="*/ 1008209 h 1128282"/>
              <a:gd name="connsiteX61" fmla="*/ 286327 w 2826497"/>
              <a:gd name="connsiteY61" fmla="*/ 962027 h 1128282"/>
              <a:gd name="connsiteX62" fmla="*/ 249382 w 2826497"/>
              <a:gd name="connsiteY62" fmla="*/ 906609 h 1128282"/>
              <a:gd name="connsiteX63" fmla="*/ 230909 w 2826497"/>
              <a:gd name="connsiteY63" fmla="*/ 878900 h 1128282"/>
              <a:gd name="connsiteX64" fmla="*/ 203200 w 2826497"/>
              <a:gd name="connsiteY64" fmla="*/ 860427 h 1128282"/>
              <a:gd name="connsiteX65" fmla="*/ 157018 w 2826497"/>
              <a:gd name="connsiteY65" fmla="*/ 805009 h 1128282"/>
              <a:gd name="connsiteX66" fmla="*/ 129309 w 2826497"/>
              <a:gd name="connsiteY66" fmla="*/ 786536 h 1128282"/>
              <a:gd name="connsiteX67" fmla="*/ 55418 w 2826497"/>
              <a:gd name="connsiteY67" fmla="*/ 703409 h 1128282"/>
              <a:gd name="connsiteX68" fmla="*/ 36946 w 2826497"/>
              <a:gd name="connsiteY68" fmla="*/ 675700 h 1128282"/>
              <a:gd name="connsiteX69" fmla="*/ 9237 w 2826497"/>
              <a:gd name="connsiteY69" fmla="*/ 657227 h 1128282"/>
              <a:gd name="connsiteX70" fmla="*/ 0 w 2826497"/>
              <a:gd name="connsiteY70" fmla="*/ 629518 h 1128282"/>
              <a:gd name="connsiteX71" fmla="*/ 18473 w 2826497"/>
              <a:gd name="connsiteY71" fmla="*/ 555627 h 1128282"/>
              <a:gd name="connsiteX72" fmla="*/ 83127 w 2826497"/>
              <a:gd name="connsiteY72" fmla="*/ 527918 h 1128282"/>
              <a:gd name="connsiteX73" fmla="*/ 110837 w 2826497"/>
              <a:gd name="connsiteY73" fmla="*/ 518682 h 1128282"/>
              <a:gd name="connsiteX74" fmla="*/ 184727 w 2826497"/>
              <a:gd name="connsiteY74" fmla="*/ 500209 h 1128282"/>
              <a:gd name="connsiteX75" fmla="*/ 221673 w 2826497"/>
              <a:gd name="connsiteY75" fmla="*/ 490973 h 1128282"/>
              <a:gd name="connsiteX76" fmla="*/ 277091 w 2826497"/>
              <a:gd name="connsiteY76" fmla="*/ 472500 h 1128282"/>
              <a:gd name="connsiteX77" fmla="*/ 350982 w 2826497"/>
              <a:gd name="connsiteY77" fmla="*/ 435555 h 1128282"/>
              <a:gd name="connsiteX78" fmla="*/ 452582 w 2826497"/>
              <a:gd name="connsiteY78" fmla="*/ 407845 h 1128282"/>
              <a:gd name="connsiteX79" fmla="*/ 591127 w 2826497"/>
              <a:gd name="connsiteY79" fmla="*/ 380136 h 1128282"/>
              <a:gd name="connsiteX80" fmla="*/ 886691 w 2826497"/>
              <a:gd name="connsiteY80" fmla="*/ 370900 h 1128282"/>
              <a:gd name="connsiteX81" fmla="*/ 932873 w 2826497"/>
              <a:gd name="connsiteY81" fmla="*/ 361664 h 1128282"/>
              <a:gd name="connsiteX82" fmla="*/ 960582 w 2826497"/>
              <a:gd name="connsiteY82" fmla="*/ 352427 h 1128282"/>
              <a:gd name="connsiteX83" fmla="*/ 1006764 w 2826497"/>
              <a:gd name="connsiteY83" fmla="*/ 343191 h 1128282"/>
              <a:gd name="connsiteX84" fmla="*/ 1034473 w 2826497"/>
              <a:gd name="connsiteY84" fmla="*/ 333955 h 1128282"/>
              <a:gd name="connsiteX85" fmla="*/ 1071418 w 2826497"/>
              <a:gd name="connsiteY85" fmla="*/ 324718 h 1128282"/>
              <a:gd name="connsiteX86" fmla="*/ 1191491 w 2826497"/>
              <a:gd name="connsiteY86" fmla="*/ 306245 h 1128282"/>
              <a:gd name="connsiteX87" fmla="*/ 1256146 w 2826497"/>
              <a:gd name="connsiteY87" fmla="*/ 297009 h 1128282"/>
              <a:gd name="connsiteX88" fmla="*/ 1320800 w 2826497"/>
              <a:gd name="connsiteY88" fmla="*/ 278536 h 1128282"/>
              <a:gd name="connsiteX89" fmla="*/ 1348509 w 2826497"/>
              <a:gd name="connsiteY89" fmla="*/ 269300 h 1128282"/>
              <a:gd name="connsiteX90" fmla="*/ 1403927 w 2826497"/>
              <a:gd name="connsiteY90" fmla="*/ 260064 h 1128282"/>
              <a:gd name="connsiteX91" fmla="*/ 1459346 w 2826497"/>
              <a:gd name="connsiteY91" fmla="*/ 241591 h 1128282"/>
              <a:gd name="connsiteX92" fmla="*/ 1533237 w 2826497"/>
              <a:gd name="connsiteY92" fmla="*/ 223118 h 1128282"/>
              <a:gd name="connsiteX93" fmla="*/ 1560946 w 2826497"/>
              <a:gd name="connsiteY93" fmla="*/ 204645 h 1128282"/>
              <a:gd name="connsiteX94" fmla="*/ 1653309 w 2826497"/>
              <a:gd name="connsiteY94" fmla="*/ 176936 h 1128282"/>
              <a:gd name="connsiteX95" fmla="*/ 1708727 w 2826497"/>
              <a:gd name="connsiteY95" fmla="*/ 149227 h 1128282"/>
              <a:gd name="connsiteX96" fmla="*/ 1754909 w 2826497"/>
              <a:gd name="connsiteY96" fmla="*/ 139991 h 1128282"/>
              <a:gd name="connsiteX97" fmla="*/ 1810327 w 2826497"/>
              <a:gd name="connsiteY97" fmla="*/ 121518 h 1128282"/>
              <a:gd name="connsiteX98" fmla="*/ 1838037 w 2826497"/>
              <a:gd name="connsiteY98" fmla="*/ 112282 h 1128282"/>
              <a:gd name="connsiteX99" fmla="*/ 1948873 w 2826497"/>
              <a:gd name="connsiteY99" fmla="*/ 93809 h 1128282"/>
              <a:gd name="connsiteX100" fmla="*/ 2041237 w 2826497"/>
              <a:gd name="connsiteY100" fmla="*/ 56864 h 1128282"/>
              <a:gd name="connsiteX101" fmla="*/ 2096655 w 2826497"/>
              <a:gd name="connsiteY101" fmla="*/ 38391 h 1128282"/>
              <a:gd name="connsiteX102" fmla="*/ 2124364 w 2826497"/>
              <a:gd name="connsiteY102" fmla="*/ 1445 h 1128282"/>
              <a:gd name="connsiteX0" fmla="*/ 2124364 w 2826465"/>
              <a:gd name="connsiteY0" fmla="*/ 1445 h 1128282"/>
              <a:gd name="connsiteX1" fmla="*/ 2170546 w 2826465"/>
              <a:gd name="connsiteY1" fmla="*/ 10682 h 1128282"/>
              <a:gd name="connsiteX2" fmla="*/ 2225964 w 2826465"/>
              <a:gd name="connsiteY2" fmla="*/ 47627 h 1128282"/>
              <a:gd name="connsiteX3" fmla="*/ 2206368 w 2826465"/>
              <a:gd name="connsiteY3" fmla="*/ 72370 h 1128282"/>
              <a:gd name="connsiteX4" fmla="*/ 2180223 w 2826465"/>
              <a:gd name="connsiteY4" fmla="*/ 127874 h 1128282"/>
              <a:gd name="connsiteX5" fmla="*/ 2148871 w 2826465"/>
              <a:gd name="connsiteY5" fmla="*/ 125275 h 1128282"/>
              <a:gd name="connsiteX6" fmla="*/ 2206685 w 2826465"/>
              <a:gd name="connsiteY6" fmla="*/ 172531 h 1128282"/>
              <a:gd name="connsiteX7" fmla="*/ 2173044 w 2826465"/>
              <a:gd name="connsiteY7" fmla="*/ 177613 h 1128282"/>
              <a:gd name="connsiteX8" fmla="*/ 2177285 w 2826465"/>
              <a:gd name="connsiteY8" fmla="*/ 183206 h 1128282"/>
              <a:gd name="connsiteX9" fmla="*/ 2206284 w 2826465"/>
              <a:gd name="connsiteY9" fmla="*/ 198825 h 1128282"/>
              <a:gd name="connsiteX10" fmla="*/ 2265881 w 2826465"/>
              <a:gd name="connsiteY10" fmla="*/ 255938 h 1128282"/>
              <a:gd name="connsiteX11" fmla="*/ 2252879 w 2826465"/>
              <a:gd name="connsiteY11" fmla="*/ 273252 h 1128282"/>
              <a:gd name="connsiteX12" fmla="*/ 2288702 w 2826465"/>
              <a:gd name="connsiteY12" fmla="*/ 307231 h 1128282"/>
              <a:gd name="connsiteX13" fmla="*/ 2275700 w 2826465"/>
              <a:gd name="connsiteY13" fmla="*/ 315310 h 1128282"/>
              <a:gd name="connsiteX14" fmla="*/ 2295878 w 2826465"/>
              <a:gd name="connsiteY14" fmla="*/ 331465 h 1128282"/>
              <a:gd name="connsiteX15" fmla="*/ 2291821 w 2826465"/>
              <a:gd name="connsiteY15" fmla="*/ 383748 h 1128282"/>
              <a:gd name="connsiteX16" fmla="*/ 2826327 w 2826465"/>
              <a:gd name="connsiteY16" fmla="*/ 380136 h 1128282"/>
              <a:gd name="connsiteX17" fmla="*/ 2270397 w 2826465"/>
              <a:gd name="connsiteY17" fmla="*/ 458432 h 1128282"/>
              <a:gd name="connsiteX18" fmla="*/ 2752437 w 2826465"/>
              <a:gd name="connsiteY18" fmla="*/ 435555 h 1128282"/>
              <a:gd name="connsiteX19" fmla="*/ 2697018 w 2826465"/>
              <a:gd name="connsiteY19" fmla="*/ 454027 h 1128282"/>
              <a:gd name="connsiteX20" fmla="*/ 2669309 w 2826465"/>
              <a:gd name="connsiteY20" fmla="*/ 472500 h 1128282"/>
              <a:gd name="connsiteX21" fmla="*/ 2586182 w 2826465"/>
              <a:gd name="connsiteY21" fmla="*/ 500209 h 1128282"/>
              <a:gd name="connsiteX22" fmla="*/ 2530764 w 2826465"/>
              <a:gd name="connsiteY22" fmla="*/ 518682 h 1128282"/>
              <a:gd name="connsiteX23" fmla="*/ 2429164 w 2826465"/>
              <a:gd name="connsiteY23" fmla="*/ 555627 h 1128282"/>
              <a:gd name="connsiteX24" fmla="*/ 2392218 w 2826465"/>
              <a:gd name="connsiteY24" fmla="*/ 564864 h 1128282"/>
              <a:gd name="connsiteX25" fmla="*/ 2364509 w 2826465"/>
              <a:gd name="connsiteY25" fmla="*/ 574100 h 1128282"/>
              <a:gd name="connsiteX26" fmla="*/ 2299855 w 2826465"/>
              <a:gd name="connsiteY26" fmla="*/ 583336 h 1128282"/>
              <a:gd name="connsiteX27" fmla="*/ 2216727 w 2826465"/>
              <a:gd name="connsiteY27" fmla="*/ 601809 h 1128282"/>
              <a:gd name="connsiteX28" fmla="*/ 2189018 w 2826465"/>
              <a:gd name="connsiteY28" fmla="*/ 611045 h 1128282"/>
              <a:gd name="connsiteX29" fmla="*/ 2142837 w 2826465"/>
              <a:gd name="connsiteY29" fmla="*/ 620282 h 1128282"/>
              <a:gd name="connsiteX30" fmla="*/ 2115127 w 2826465"/>
              <a:gd name="connsiteY30" fmla="*/ 629518 h 1128282"/>
              <a:gd name="connsiteX31" fmla="*/ 1930400 w 2826465"/>
              <a:gd name="connsiteY31" fmla="*/ 657227 h 1128282"/>
              <a:gd name="connsiteX32" fmla="*/ 1838037 w 2826465"/>
              <a:gd name="connsiteY32" fmla="*/ 684936 h 1128282"/>
              <a:gd name="connsiteX33" fmla="*/ 1810327 w 2826465"/>
              <a:gd name="connsiteY33" fmla="*/ 694173 h 1128282"/>
              <a:gd name="connsiteX34" fmla="*/ 1773382 w 2826465"/>
              <a:gd name="connsiteY34" fmla="*/ 712645 h 1128282"/>
              <a:gd name="connsiteX35" fmla="*/ 1717964 w 2826465"/>
              <a:gd name="connsiteY35" fmla="*/ 731118 h 1128282"/>
              <a:gd name="connsiteX36" fmla="*/ 1662546 w 2826465"/>
              <a:gd name="connsiteY36" fmla="*/ 749591 h 1128282"/>
              <a:gd name="connsiteX37" fmla="*/ 1607127 w 2826465"/>
              <a:gd name="connsiteY37" fmla="*/ 768064 h 1128282"/>
              <a:gd name="connsiteX38" fmla="*/ 1579418 w 2826465"/>
              <a:gd name="connsiteY38" fmla="*/ 777300 h 1128282"/>
              <a:gd name="connsiteX39" fmla="*/ 1551709 w 2826465"/>
              <a:gd name="connsiteY39" fmla="*/ 795773 h 1128282"/>
              <a:gd name="connsiteX40" fmla="*/ 1496291 w 2826465"/>
              <a:gd name="connsiteY40" fmla="*/ 814245 h 1128282"/>
              <a:gd name="connsiteX41" fmla="*/ 1440873 w 2826465"/>
              <a:gd name="connsiteY41" fmla="*/ 841955 h 1128282"/>
              <a:gd name="connsiteX42" fmla="*/ 1403927 w 2826465"/>
              <a:gd name="connsiteY42" fmla="*/ 860427 h 1128282"/>
              <a:gd name="connsiteX43" fmla="*/ 1348509 w 2826465"/>
              <a:gd name="connsiteY43" fmla="*/ 878900 h 1128282"/>
              <a:gd name="connsiteX44" fmla="*/ 1320800 w 2826465"/>
              <a:gd name="connsiteY44" fmla="*/ 888136 h 1128282"/>
              <a:gd name="connsiteX45" fmla="*/ 1293091 w 2826465"/>
              <a:gd name="connsiteY45" fmla="*/ 906609 h 1128282"/>
              <a:gd name="connsiteX46" fmla="*/ 1200727 w 2826465"/>
              <a:gd name="connsiteY46" fmla="*/ 934318 h 1128282"/>
              <a:gd name="connsiteX47" fmla="*/ 1145309 w 2826465"/>
              <a:gd name="connsiteY47" fmla="*/ 971264 h 1128282"/>
              <a:gd name="connsiteX48" fmla="*/ 1089891 w 2826465"/>
              <a:gd name="connsiteY48" fmla="*/ 989736 h 1128282"/>
              <a:gd name="connsiteX49" fmla="*/ 1062182 w 2826465"/>
              <a:gd name="connsiteY49" fmla="*/ 998973 h 1128282"/>
              <a:gd name="connsiteX50" fmla="*/ 1034473 w 2826465"/>
              <a:gd name="connsiteY50" fmla="*/ 1017445 h 1128282"/>
              <a:gd name="connsiteX51" fmla="*/ 979055 w 2826465"/>
              <a:gd name="connsiteY51" fmla="*/ 1035918 h 1128282"/>
              <a:gd name="connsiteX52" fmla="*/ 951346 w 2826465"/>
              <a:gd name="connsiteY52" fmla="*/ 1054391 h 1128282"/>
              <a:gd name="connsiteX53" fmla="*/ 886691 w 2826465"/>
              <a:gd name="connsiteY53" fmla="*/ 1082100 h 1128282"/>
              <a:gd name="connsiteX54" fmla="*/ 812800 w 2826465"/>
              <a:gd name="connsiteY54" fmla="*/ 1100573 h 1128282"/>
              <a:gd name="connsiteX55" fmla="*/ 785091 w 2826465"/>
              <a:gd name="connsiteY55" fmla="*/ 1109809 h 1128282"/>
              <a:gd name="connsiteX56" fmla="*/ 674255 w 2826465"/>
              <a:gd name="connsiteY56" fmla="*/ 1128282 h 1128282"/>
              <a:gd name="connsiteX57" fmla="*/ 434109 w 2826465"/>
              <a:gd name="connsiteY57" fmla="*/ 1119045 h 1128282"/>
              <a:gd name="connsiteX58" fmla="*/ 387927 w 2826465"/>
              <a:gd name="connsiteY58" fmla="*/ 1063627 h 1128282"/>
              <a:gd name="connsiteX59" fmla="*/ 360218 w 2826465"/>
              <a:gd name="connsiteY59" fmla="*/ 1035918 h 1128282"/>
              <a:gd name="connsiteX60" fmla="*/ 341746 w 2826465"/>
              <a:gd name="connsiteY60" fmla="*/ 1008209 h 1128282"/>
              <a:gd name="connsiteX61" fmla="*/ 286327 w 2826465"/>
              <a:gd name="connsiteY61" fmla="*/ 962027 h 1128282"/>
              <a:gd name="connsiteX62" fmla="*/ 249382 w 2826465"/>
              <a:gd name="connsiteY62" fmla="*/ 906609 h 1128282"/>
              <a:gd name="connsiteX63" fmla="*/ 230909 w 2826465"/>
              <a:gd name="connsiteY63" fmla="*/ 878900 h 1128282"/>
              <a:gd name="connsiteX64" fmla="*/ 203200 w 2826465"/>
              <a:gd name="connsiteY64" fmla="*/ 860427 h 1128282"/>
              <a:gd name="connsiteX65" fmla="*/ 157018 w 2826465"/>
              <a:gd name="connsiteY65" fmla="*/ 805009 h 1128282"/>
              <a:gd name="connsiteX66" fmla="*/ 129309 w 2826465"/>
              <a:gd name="connsiteY66" fmla="*/ 786536 h 1128282"/>
              <a:gd name="connsiteX67" fmla="*/ 55418 w 2826465"/>
              <a:gd name="connsiteY67" fmla="*/ 703409 h 1128282"/>
              <a:gd name="connsiteX68" fmla="*/ 36946 w 2826465"/>
              <a:gd name="connsiteY68" fmla="*/ 675700 h 1128282"/>
              <a:gd name="connsiteX69" fmla="*/ 9237 w 2826465"/>
              <a:gd name="connsiteY69" fmla="*/ 657227 h 1128282"/>
              <a:gd name="connsiteX70" fmla="*/ 0 w 2826465"/>
              <a:gd name="connsiteY70" fmla="*/ 629518 h 1128282"/>
              <a:gd name="connsiteX71" fmla="*/ 18473 w 2826465"/>
              <a:gd name="connsiteY71" fmla="*/ 555627 h 1128282"/>
              <a:gd name="connsiteX72" fmla="*/ 83127 w 2826465"/>
              <a:gd name="connsiteY72" fmla="*/ 527918 h 1128282"/>
              <a:gd name="connsiteX73" fmla="*/ 110837 w 2826465"/>
              <a:gd name="connsiteY73" fmla="*/ 518682 h 1128282"/>
              <a:gd name="connsiteX74" fmla="*/ 184727 w 2826465"/>
              <a:gd name="connsiteY74" fmla="*/ 500209 h 1128282"/>
              <a:gd name="connsiteX75" fmla="*/ 221673 w 2826465"/>
              <a:gd name="connsiteY75" fmla="*/ 490973 h 1128282"/>
              <a:gd name="connsiteX76" fmla="*/ 277091 w 2826465"/>
              <a:gd name="connsiteY76" fmla="*/ 472500 h 1128282"/>
              <a:gd name="connsiteX77" fmla="*/ 350982 w 2826465"/>
              <a:gd name="connsiteY77" fmla="*/ 435555 h 1128282"/>
              <a:gd name="connsiteX78" fmla="*/ 452582 w 2826465"/>
              <a:gd name="connsiteY78" fmla="*/ 407845 h 1128282"/>
              <a:gd name="connsiteX79" fmla="*/ 591127 w 2826465"/>
              <a:gd name="connsiteY79" fmla="*/ 380136 h 1128282"/>
              <a:gd name="connsiteX80" fmla="*/ 886691 w 2826465"/>
              <a:gd name="connsiteY80" fmla="*/ 370900 h 1128282"/>
              <a:gd name="connsiteX81" fmla="*/ 932873 w 2826465"/>
              <a:gd name="connsiteY81" fmla="*/ 361664 h 1128282"/>
              <a:gd name="connsiteX82" fmla="*/ 960582 w 2826465"/>
              <a:gd name="connsiteY82" fmla="*/ 352427 h 1128282"/>
              <a:gd name="connsiteX83" fmla="*/ 1006764 w 2826465"/>
              <a:gd name="connsiteY83" fmla="*/ 343191 h 1128282"/>
              <a:gd name="connsiteX84" fmla="*/ 1034473 w 2826465"/>
              <a:gd name="connsiteY84" fmla="*/ 333955 h 1128282"/>
              <a:gd name="connsiteX85" fmla="*/ 1071418 w 2826465"/>
              <a:gd name="connsiteY85" fmla="*/ 324718 h 1128282"/>
              <a:gd name="connsiteX86" fmla="*/ 1191491 w 2826465"/>
              <a:gd name="connsiteY86" fmla="*/ 306245 h 1128282"/>
              <a:gd name="connsiteX87" fmla="*/ 1256146 w 2826465"/>
              <a:gd name="connsiteY87" fmla="*/ 297009 h 1128282"/>
              <a:gd name="connsiteX88" fmla="*/ 1320800 w 2826465"/>
              <a:gd name="connsiteY88" fmla="*/ 278536 h 1128282"/>
              <a:gd name="connsiteX89" fmla="*/ 1348509 w 2826465"/>
              <a:gd name="connsiteY89" fmla="*/ 269300 h 1128282"/>
              <a:gd name="connsiteX90" fmla="*/ 1403927 w 2826465"/>
              <a:gd name="connsiteY90" fmla="*/ 260064 h 1128282"/>
              <a:gd name="connsiteX91" fmla="*/ 1459346 w 2826465"/>
              <a:gd name="connsiteY91" fmla="*/ 241591 h 1128282"/>
              <a:gd name="connsiteX92" fmla="*/ 1533237 w 2826465"/>
              <a:gd name="connsiteY92" fmla="*/ 223118 h 1128282"/>
              <a:gd name="connsiteX93" fmla="*/ 1560946 w 2826465"/>
              <a:gd name="connsiteY93" fmla="*/ 204645 h 1128282"/>
              <a:gd name="connsiteX94" fmla="*/ 1653309 w 2826465"/>
              <a:gd name="connsiteY94" fmla="*/ 176936 h 1128282"/>
              <a:gd name="connsiteX95" fmla="*/ 1708727 w 2826465"/>
              <a:gd name="connsiteY95" fmla="*/ 149227 h 1128282"/>
              <a:gd name="connsiteX96" fmla="*/ 1754909 w 2826465"/>
              <a:gd name="connsiteY96" fmla="*/ 139991 h 1128282"/>
              <a:gd name="connsiteX97" fmla="*/ 1810327 w 2826465"/>
              <a:gd name="connsiteY97" fmla="*/ 121518 h 1128282"/>
              <a:gd name="connsiteX98" fmla="*/ 1838037 w 2826465"/>
              <a:gd name="connsiteY98" fmla="*/ 112282 h 1128282"/>
              <a:gd name="connsiteX99" fmla="*/ 1948873 w 2826465"/>
              <a:gd name="connsiteY99" fmla="*/ 93809 h 1128282"/>
              <a:gd name="connsiteX100" fmla="*/ 2041237 w 2826465"/>
              <a:gd name="connsiteY100" fmla="*/ 56864 h 1128282"/>
              <a:gd name="connsiteX101" fmla="*/ 2096655 w 2826465"/>
              <a:gd name="connsiteY101" fmla="*/ 38391 h 1128282"/>
              <a:gd name="connsiteX102" fmla="*/ 2124364 w 2826465"/>
              <a:gd name="connsiteY102" fmla="*/ 1445 h 1128282"/>
              <a:gd name="connsiteX0" fmla="*/ 2124364 w 2774121"/>
              <a:gd name="connsiteY0" fmla="*/ 1445 h 1128282"/>
              <a:gd name="connsiteX1" fmla="*/ 2170546 w 2774121"/>
              <a:gd name="connsiteY1" fmla="*/ 10682 h 1128282"/>
              <a:gd name="connsiteX2" fmla="*/ 2225964 w 2774121"/>
              <a:gd name="connsiteY2" fmla="*/ 47627 h 1128282"/>
              <a:gd name="connsiteX3" fmla="*/ 2206368 w 2774121"/>
              <a:gd name="connsiteY3" fmla="*/ 72370 h 1128282"/>
              <a:gd name="connsiteX4" fmla="*/ 2180223 w 2774121"/>
              <a:gd name="connsiteY4" fmla="*/ 127874 h 1128282"/>
              <a:gd name="connsiteX5" fmla="*/ 2148871 w 2774121"/>
              <a:gd name="connsiteY5" fmla="*/ 125275 h 1128282"/>
              <a:gd name="connsiteX6" fmla="*/ 2206685 w 2774121"/>
              <a:gd name="connsiteY6" fmla="*/ 172531 h 1128282"/>
              <a:gd name="connsiteX7" fmla="*/ 2173044 w 2774121"/>
              <a:gd name="connsiteY7" fmla="*/ 177613 h 1128282"/>
              <a:gd name="connsiteX8" fmla="*/ 2177285 w 2774121"/>
              <a:gd name="connsiteY8" fmla="*/ 183206 h 1128282"/>
              <a:gd name="connsiteX9" fmla="*/ 2206284 w 2774121"/>
              <a:gd name="connsiteY9" fmla="*/ 198825 h 1128282"/>
              <a:gd name="connsiteX10" fmla="*/ 2265881 w 2774121"/>
              <a:gd name="connsiteY10" fmla="*/ 255938 h 1128282"/>
              <a:gd name="connsiteX11" fmla="*/ 2252879 w 2774121"/>
              <a:gd name="connsiteY11" fmla="*/ 273252 h 1128282"/>
              <a:gd name="connsiteX12" fmla="*/ 2288702 w 2774121"/>
              <a:gd name="connsiteY12" fmla="*/ 307231 h 1128282"/>
              <a:gd name="connsiteX13" fmla="*/ 2275700 w 2774121"/>
              <a:gd name="connsiteY13" fmla="*/ 315310 h 1128282"/>
              <a:gd name="connsiteX14" fmla="*/ 2295878 w 2774121"/>
              <a:gd name="connsiteY14" fmla="*/ 331465 h 1128282"/>
              <a:gd name="connsiteX15" fmla="*/ 2291821 w 2774121"/>
              <a:gd name="connsiteY15" fmla="*/ 383748 h 1128282"/>
              <a:gd name="connsiteX16" fmla="*/ 2263972 w 2774121"/>
              <a:gd name="connsiteY16" fmla="*/ 441567 h 1128282"/>
              <a:gd name="connsiteX17" fmla="*/ 2270397 w 2774121"/>
              <a:gd name="connsiteY17" fmla="*/ 458432 h 1128282"/>
              <a:gd name="connsiteX18" fmla="*/ 2752437 w 2774121"/>
              <a:gd name="connsiteY18" fmla="*/ 435555 h 1128282"/>
              <a:gd name="connsiteX19" fmla="*/ 2697018 w 2774121"/>
              <a:gd name="connsiteY19" fmla="*/ 454027 h 1128282"/>
              <a:gd name="connsiteX20" fmla="*/ 2669309 w 2774121"/>
              <a:gd name="connsiteY20" fmla="*/ 472500 h 1128282"/>
              <a:gd name="connsiteX21" fmla="*/ 2586182 w 2774121"/>
              <a:gd name="connsiteY21" fmla="*/ 500209 h 1128282"/>
              <a:gd name="connsiteX22" fmla="*/ 2530764 w 2774121"/>
              <a:gd name="connsiteY22" fmla="*/ 518682 h 1128282"/>
              <a:gd name="connsiteX23" fmla="*/ 2429164 w 2774121"/>
              <a:gd name="connsiteY23" fmla="*/ 555627 h 1128282"/>
              <a:gd name="connsiteX24" fmla="*/ 2392218 w 2774121"/>
              <a:gd name="connsiteY24" fmla="*/ 564864 h 1128282"/>
              <a:gd name="connsiteX25" fmla="*/ 2364509 w 2774121"/>
              <a:gd name="connsiteY25" fmla="*/ 574100 h 1128282"/>
              <a:gd name="connsiteX26" fmla="*/ 2299855 w 2774121"/>
              <a:gd name="connsiteY26" fmla="*/ 583336 h 1128282"/>
              <a:gd name="connsiteX27" fmla="*/ 2216727 w 2774121"/>
              <a:gd name="connsiteY27" fmla="*/ 601809 h 1128282"/>
              <a:gd name="connsiteX28" fmla="*/ 2189018 w 2774121"/>
              <a:gd name="connsiteY28" fmla="*/ 611045 h 1128282"/>
              <a:gd name="connsiteX29" fmla="*/ 2142837 w 2774121"/>
              <a:gd name="connsiteY29" fmla="*/ 620282 h 1128282"/>
              <a:gd name="connsiteX30" fmla="*/ 2115127 w 2774121"/>
              <a:gd name="connsiteY30" fmla="*/ 629518 h 1128282"/>
              <a:gd name="connsiteX31" fmla="*/ 1930400 w 2774121"/>
              <a:gd name="connsiteY31" fmla="*/ 657227 h 1128282"/>
              <a:gd name="connsiteX32" fmla="*/ 1838037 w 2774121"/>
              <a:gd name="connsiteY32" fmla="*/ 684936 h 1128282"/>
              <a:gd name="connsiteX33" fmla="*/ 1810327 w 2774121"/>
              <a:gd name="connsiteY33" fmla="*/ 694173 h 1128282"/>
              <a:gd name="connsiteX34" fmla="*/ 1773382 w 2774121"/>
              <a:gd name="connsiteY34" fmla="*/ 712645 h 1128282"/>
              <a:gd name="connsiteX35" fmla="*/ 1717964 w 2774121"/>
              <a:gd name="connsiteY35" fmla="*/ 731118 h 1128282"/>
              <a:gd name="connsiteX36" fmla="*/ 1662546 w 2774121"/>
              <a:gd name="connsiteY36" fmla="*/ 749591 h 1128282"/>
              <a:gd name="connsiteX37" fmla="*/ 1607127 w 2774121"/>
              <a:gd name="connsiteY37" fmla="*/ 768064 h 1128282"/>
              <a:gd name="connsiteX38" fmla="*/ 1579418 w 2774121"/>
              <a:gd name="connsiteY38" fmla="*/ 777300 h 1128282"/>
              <a:gd name="connsiteX39" fmla="*/ 1551709 w 2774121"/>
              <a:gd name="connsiteY39" fmla="*/ 795773 h 1128282"/>
              <a:gd name="connsiteX40" fmla="*/ 1496291 w 2774121"/>
              <a:gd name="connsiteY40" fmla="*/ 814245 h 1128282"/>
              <a:gd name="connsiteX41" fmla="*/ 1440873 w 2774121"/>
              <a:gd name="connsiteY41" fmla="*/ 841955 h 1128282"/>
              <a:gd name="connsiteX42" fmla="*/ 1403927 w 2774121"/>
              <a:gd name="connsiteY42" fmla="*/ 860427 h 1128282"/>
              <a:gd name="connsiteX43" fmla="*/ 1348509 w 2774121"/>
              <a:gd name="connsiteY43" fmla="*/ 878900 h 1128282"/>
              <a:gd name="connsiteX44" fmla="*/ 1320800 w 2774121"/>
              <a:gd name="connsiteY44" fmla="*/ 888136 h 1128282"/>
              <a:gd name="connsiteX45" fmla="*/ 1293091 w 2774121"/>
              <a:gd name="connsiteY45" fmla="*/ 906609 h 1128282"/>
              <a:gd name="connsiteX46" fmla="*/ 1200727 w 2774121"/>
              <a:gd name="connsiteY46" fmla="*/ 934318 h 1128282"/>
              <a:gd name="connsiteX47" fmla="*/ 1145309 w 2774121"/>
              <a:gd name="connsiteY47" fmla="*/ 971264 h 1128282"/>
              <a:gd name="connsiteX48" fmla="*/ 1089891 w 2774121"/>
              <a:gd name="connsiteY48" fmla="*/ 989736 h 1128282"/>
              <a:gd name="connsiteX49" fmla="*/ 1062182 w 2774121"/>
              <a:gd name="connsiteY49" fmla="*/ 998973 h 1128282"/>
              <a:gd name="connsiteX50" fmla="*/ 1034473 w 2774121"/>
              <a:gd name="connsiteY50" fmla="*/ 1017445 h 1128282"/>
              <a:gd name="connsiteX51" fmla="*/ 979055 w 2774121"/>
              <a:gd name="connsiteY51" fmla="*/ 1035918 h 1128282"/>
              <a:gd name="connsiteX52" fmla="*/ 951346 w 2774121"/>
              <a:gd name="connsiteY52" fmla="*/ 1054391 h 1128282"/>
              <a:gd name="connsiteX53" fmla="*/ 886691 w 2774121"/>
              <a:gd name="connsiteY53" fmla="*/ 1082100 h 1128282"/>
              <a:gd name="connsiteX54" fmla="*/ 812800 w 2774121"/>
              <a:gd name="connsiteY54" fmla="*/ 1100573 h 1128282"/>
              <a:gd name="connsiteX55" fmla="*/ 785091 w 2774121"/>
              <a:gd name="connsiteY55" fmla="*/ 1109809 h 1128282"/>
              <a:gd name="connsiteX56" fmla="*/ 674255 w 2774121"/>
              <a:gd name="connsiteY56" fmla="*/ 1128282 h 1128282"/>
              <a:gd name="connsiteX57" fmla="*/ 434109 w 2774121"/>
              <a:gd name="connsiteY57" fmla="*/ 1119045 h 1128282"/>
              <a:gd name="connsiteX58" fmla="*/ 387927 w 2774121"/>
              <a:gd name="connsiteY58" fmla="*/ 1063627 h 1128282"/>
              <a:gd name="connsiteX59" fmla="*/ 360218 w 2774121"/>
              <a:gd name="connsiteY59" fmla="*/ 1035918 h 1128282"/>
              <a:gd name="connsiteX60" fmla="*/ 341746 w 2774121"/>
              <a:gd name="connsiteY60" fmla="*/ 1008209 h 1128282"/>
              <a:gd name="connsiteX61" fmla="*/ 286327 w 2774121"/>
              <a:gd name="connsiteY61" fmla="*/ 962027 h 1128282"/>
              <a:gd name="connsiteX62" fmla="*/ 249382 w 2774121"/>
              <a:gd name="connsiteY62" fmla="*/ 906609 h 1128282"/>
              <a:gd name="connsiteX63" fmla="*/ 230909 w 2774121"/>
              <a:gd name="connsiteY63" fmla="*/ 878900 h 1128282"/>
              <a:gd name="connsiteX64" fmla="*/ 203200 w 2774121"/>
              <a:gd name="connsiteY64" fmla="*/ 860427 h 1128282"/>
              <a:gd name="connsiteX65" fmla="*/ 157018 w 2774121"/>
              <a:gd name="connsiteY65" fmla="*/ 805009 h 1128282"/>
              <a:gd name="connsiteX66" fmla="*/ 129309 w 2774121"/>
              <a:gd name="connsiteY66" fmla="*/ 786536 h 1128282"/>
              <a:gd name="connsiteX67" fmla="*/ 55418 w 2774121"/>
              <a:gd name="connsiteY67" fmla="*/ 703409 h 1128282"/>
              <a:gd name="connsiteX68" fmla="*/ 36946 w 2774121"/>
              <a:gd name="connsiteY68" fmla="*/ 675700 h 1128282"/>
              <a:gd name="connsiteX69" fmla="*/ 9237 w 2774121"/>
              <a:gd name="connsiteY69" fmla="*/ 657227 h 1128282"/>
              <a:gd name="connsiteX70" fmla="*/ 0 w 2774121"/>
              <a:gd name="connsiteY70" fmla="*/ 629518 h 1128282"/>
              <a:gd name="connsiteX71" fmla="*/ 18473 w 2774121"/>
              <a:gd name="connsiteY71" fmla="*/ 555627 h 1128282"/>
              <a:gd name="connsiteX72" fmla="*/ 83127 w 2774121"/>
              <a:gd name="connsiteY72" fmla="*/ 527918 h 1128282"/>
              <a:gd name="connsiteX73" fmla="*/ 110837 w 2774121"/>
              <a:gd name="connsiteY73" fmla="*/ 518682 h 1128282"/>
              <a:gd name="connsiteX74" fmla="*/ 184727 w 2774121"/>
              <a:gd name="connsiteY74" fmla="*/ 500209 h 1128282"/>
              <a:gd name="connsiteX75" fmla="*/ 221673 w 2774121"/>
              <a:gd name="connsiteY75" fmla="*/ 490973 h 1128282"/>
              <a:gd name="connsiteX76" fmla="*/ 277091 w 2774121"/>
              <a:gd name="connsiteY76" fmla="*/ 472500 h 1128282"/>
              <a:gd name="connsiteX77" fmla="*/ 350982 w 2774121"/>
              <a:gd name="connsiteY77" fmla="*/ 435555 h 1128282"/>
              <a:gd name="connsiteX78" fmla="*/ 452582 w 2774121"/>
              <a:gd name="connsiteY78" fmla="*/ 407845 h 1128282"/>
              <a:gd name="connsiteX79" fmla="*/ 591127 w 2774121"/>
              <a:gd name="connsiteY79" fmla="*/ 380136 h 1128282"/>
              <a:gd name="connsiteX80" fmla="*/ 886691 w 2774121"/>
              <a:gd name="connsiteY80" fmla="*/ 370900 h 1128282"/>
              <a:gd name="connsiteX81" fmla="*/ 932873 w 2774121"/>
              <a:gd name="connsiteY81" fmla="*/ 361664 h 1128282"/>
              <a:gd name="connsiteX82" fmla="*/ 960582 w 2774121"/>
              <a:gd name="connsiteY82" fmla="*/ 352427 h 1128282"/>
              <a:gd name="connsiteX83" fmla="*/ 1006764 w 2774121"/>
              <a:gd name="connsiteY83" fmla="*/ 343191 h 1128282"/>
              <a:gd name="connsiteX84" fmla="*/ 1034473 w 2774121"/>
              <a:gd name="connsiteY84" fmla="*/ 333955 h 1128282"/>
              <a:gd name="connsiteX85" fmla="*/ 1071418 w 2774121"/>
              <a:gd name="connsiteY85" fmla="*/ 324718 h 1128282"/>
              <a:gd name="connsiteX86" fmla="*/ 1191491 w 2774121"/>
              <a:gd name="connsiteY86" fmla="*/ 306245 h 1128282"/>
              <a:gd name="connsiteX87" fmla="*/ 1256146 w 2774121"/>
              <a:gd name="connsiteY87" fmla="*/ 297009 h 1128282"/>
              <a:gd name="connsiteX88" fmla="*/ 1320800 w 2774121"/>
              <a:gd name="connsiteY88" fmla="*/ 278536 h 1128282"/>
              <a:gd name="connsiteX89" fmla="*/ 1348509 w 2774121"/>
              <a:gd name="connsiteY89" fmla="*/ 269300 h 1128282"/>
              <a:gd name="connsiteX90" fmla="*/ 1403927 w 2774121"/>
              <a:gd name="connsiteY90" fmla="*/ 260064 h 1128282"/>
              <a:gd name="connsiteX91" fmla="*/ 1459346 w 2774121"/>
              <a:gd name="connsiteY91" fmla="*/ 241591 h 1128282"/>
              <a:gd name="connsiteX92" fmla="*/ 1533237 w 2774121"/>
              <a:gd name="connsiteY92" fmla="*/ 223118 h 1128282"/>
              <a:gd name="connsiteX93" fmla="*/ 1560946 w 2774121"/>
              <a:gd name="connsiteY93" fmla="*/ 204645 h 1128282"/>
              <a:gd name="connsiteX94" fmla="*/ 1653309 w 2774121"/>
              <a:gd name="connsiteY94" fmla="*/ 176936 h 1128282"/>
              <a:gd name="connsiteX95" fmla="*/ 1708727 w 2774121"/>
              <a:gd name="connsiteY95" fmla="*/ 149227 h 1128282"/>
              <a:gd name="connsiteX96" fmla="*/ 1754909 w 2774121"/>
              <a:gd name="connsiteY96" fmla="*/ 139991 h 1128282"/>
              <a:gd name="connsiteX97" fmla="*/ 1810327 w 2774121"/>
              <a:gd name="connsiteY97" fmla="*/ 121518 h 1128282"/>
              <a:gd name="connsiteX98" fmla="*/ 1838037 w 2774121"/>
              <a:gd name="connsiteY98" fmla="*/ 112282 h 1128282"/>
              <a:gd name="connsiteX99" fmla="*/ 1948873 w 2774121"/>
              <a:gd name="connsiteY99" fmla="*/ 93809 h 1128282"/>
              <a:gd name="connsiteX100" fmla="*/ 2041237 w 2774121"/>
              <a:gd name="connsiteY100" fmla="*/ 56864 h 1128282"/>
              <a:gd name="connsiteX101" fmla="*/ 2096655 w 2774121"/>
              <a:gd name="connsiteY101" fmla="*/ 38391 h 1128282"/>
              <a:gd name="connsiteX102" fmla="*/ 2124364 w 2774121"/>
              <a:gd name="connsiteY102" fmla="*/ 1445 h 1128282"/>
              <a:gd name="connsiteX0" fmla="*/ 2124364 w 2752512"/>
              <a:gd name="connsiteY0" fmla="*/ 1445 h 1128282"/>
              <a:gd name="connsiteX1" fmla="*/ 2170546 w 2752512"/>
              <a:gd name="connsiteY1" fmla="*/ 10682 h 1128282"/>
              <a:gd name="connsiteX2" fmla="*/ 2225964 w 2752512"/>
              <a:gd name="connsiteY2" fmla="*/ 47627 h 1128282"/>
              <a:gd name="connsiteX3" fmla="*/ 2206368 w 2752512"/>
              <a:gd name="connsiteY3" fmla="*/ 72370 h 1128282"/>
              <a:gd name="connsiteX4" fmla="*/ 2180223 w 2752512"/>
              <a:gd name="connsiteY4" fmla="*/ 127874 h 1128282"/>
              <a:gd name="connsiteX5" fmla="*/ 2148871 w 2752512"/>
              <a:gd name="connsiteY5" fmla="*/ 125275 h 1128282"/>
              <a:gd name="connsiteX6" fmla="*/ 2206685 w 2752512"/>
              <a:gd name="connsiteY6" fmla="*/ 172531 h 1128282"/>
              <a:gd name="connsiteX7" fmla="*/ 2173044 w 2752512"/>
              <a:gd name="connsiteY7" fmla="*/ 177613 h 1128282"/>
              <a:gd name="connsiteX8" fmla="*/ 2177285 w 2752512"/>
              <a:gd name="connsiteY8" fmla="*/ 183206 h 1128282"/>
              <a:gd name="connsiteX9" fmla="*/ 2206284 w 2752512"/>
              <a:gd name="connsiteY9" fmla="*/ 198825 h 1128282"/>
              <a:gd name="connsiteX10" fmla="*/ 2265881 w 2752512"/>
              <a:gd name="connsiteY10" fmla="*/ 255938 h 1128282"/>
              <a:gd name="connsiteX11" fmla="*/ 2252879 w 2752512"/>
              <a:gd name="connsiteY11" fmla="*/ 273252 h 1128282"/>
              <a:gd name="connsiteX12" fmla="*/ 2288702 w 2752512"/>
              <a:gd name="connsiteY12" fmla="*/ 307231 h 1128282"/>
              <a:gd name="connsiteX13" fmla="*/ 2275700 w 2752512"/>
              <a:gd name="connsiteY13" fmla="*/ 315310 h 1128282"/>
              <a:gd name="connsiteX14" fmla="*/ 2295878 w 2752512"/>
              <a:gd name="connsiteY14" fmla="*/ 331465 h 1128282"/>
              <a:gd name="connsiteX15" fmla="*/ 2291821 w 2752512"/>
              <a:gd name="connsiteY15" fmla="*/ 383748 h 1128282"/>
              <a:gd name="connsiteX16" fmla="*/ 2263972 w 2752512"/>
              <a:gd name="connsiteY16" fmla="*/ 441567 h 1128282"/>
              <a:gd name="connsiteX17" fmla="*/ 2270397 w 2752512"/>
              <a:gd name="connsiteY17" fmla="*/ 458432 h 1128282"/>
              <a:gd name="connsiteX18" fmla="*/ 2752437 w 2752512"/>
              <a:gd name="connsiteY18" fmla="*/ 435555 h 1128282"/>
              <a:gd name="connsiteX19" fmla="*/ 2231853 w 2752512"/>
              <a:gd name="connsiteY19" fmla="*/ 515686 h 1128282"/>
              <a:gd name="connsiteX20" fmla="*/ 2669309 w 2752512"/>
              <a:gd name="connsiteY20" fmla="*/ 472500 h 1128282"/>
              <a:gd name="connsiteX21" fmla="*/ 2586182 w 2752512"/>
              <a:gd name="connsiteY21" fmla="*/ 500209 h 1128282"/>
              <a:gd name="connsiteX22" fmla="*/ 2530764 w 2752512"/>
              <a:gd name="connsiteY22" fmla="*/ 518682 h 1128282"/>
              <a:gd name="connsiteX23" fmla="*/ 2429164 w 2752512"/>
              <a:gd name="connsiteY23" fmla="*/ 555627 h 1128282"/>
              <a:gd name="connsiteX24" fmla="*/ 2392218 w 2752512"/>
              <a:gd name="connsiteY24" fmla="*/ 564864 h 1128282"/>
              <a:gd name="connsiteX25" fmla="*/ 2364509 w 2752512"/>
              <a:gd name="connsiteY25" fmla="*/ 574100 h 1128282"/>
              <a:gd name="connsiteX26" fmla="*/ 2299855 w 2752512"/>
              <a:gd name="connsiteY26" fmla="*/ 583336 h 1128282"/>
              <a:gd name="connsiteX27" fmla="*/ 2216727 w 2752512"/>
              <a:gd name="connsiteY27" fmla="*/ 601809 h 1128282"/>
              <a:gd name="connsiteX28" fmla="*/ 2189018 w 2752512"/>
              <a:gd name="connsiteY28" fmla="*/ 611045 h 1128282"/>
              <a:gd name="connsiteX29" fmla="*/ 2142837 w 2752512"/>
              <a:gd name="connsiteY29" fmla="*/ 620282 h 1128282"/>
              <a:gd name="connsiteX30" fmla="*/ 2115127 w 2752512"/>
              <a:gd name="connsiteY30" fmla="*/ 629518 h 1128282"/>
              <a:gd name="connsiteX31" fmla="*/ 1930400 w 2752512"/>
              <a:gd name="connsiteY31" fmla="*/ 657227 h 1128282"/>
              <a:gd name="connsiteX32" fmla="*/ 1838037 w 2752512"/>
              <a:gd name="connsiteY32" fmla="*/ 684936 h 1128282"/>
              <a:gd name="connsiteX33" fmla="*/ 1810327 w 2752512"/>
              <a:gd name="connsiteY33" fmla="*/ 694173 h 1128282"/>
              <a:gd name="connsiteX34" fmla="*/ 1773382 w 2752512"/>
              <a:gd name="connsiteY34" fmla="*/ 712645 h 1128282"/>
              <a:gd name="connsiteX35" fmla="*/ 1717964 w 2752512"/>
              <a:gd name="connsiteY35" fmla="*/ 731118 h 1128282"/>
              <a:gd name="connsiteX36" fmla="*/ 1662546 w 2752512"/>
              <a:gd name="connsiteY36" fmla="*/ 749591 h 1128282"/>
              <a:gd name="connsiteX37" fmla="*/ 1607127 w 2752512"/>
              <a:gd name="connsiteY37" fmla="*/ 768064 h 1128282"/>
              <a:gd name="connsiteX38" fmla="*/ 1579418 w 2752512"/>
              <a:gd name="connsiteY38" fmla="*/ 777300 h 1128282"/>
              <a:gd name="connsiteX39" fmla="*/ 1551709 w 2752512"/>
              <a:gd name="connsiteY39" fmla="*/ 795773 h 1128282"/>
              <a:gd name="connsiteX40" fmla="*/ 1496291 w 2752512"/>
              <a:gd name="connsiteY40" fmla="*/ 814245 h 1128282"/>
              <a:gd name="connsiteX41" fmla="*/ 1440873 w 2752512"/>
              <a:gd name="connsiteY41" fmla="*/ 841955 h 1128282"/>
              <a:gd name="connsiteX42" fmla="*/ 1403927 w 2752512"/>
              <a:gd name="connsiteY42" fmla="*/ 860427 h 1128282"/>
              <a:gd name="connsiteX43" fmla="*/ 1348509 w 2752512"/>
              <a:gd name="connsiteY43" fmla="*/ 878900 h 1128282"/>
              <a:gd name="connsiteX44" fmla="*/ 1320800 w 2752512"/>
              <a:gd name="connsiteY44" fmla="*/ 888136 h 1128282"/>
              <a:gd name="connsiteX45" fmla="*/ 1293091 w 2752512"/>
              <a:gd name="connsiteY45" fmla="*/ 906609 h 1128282"/>
              <a:gd name="connsiteX46" fmla="*/ 1200727 w 2752512"/>
              <a:gd name="connsiteY46" fmla="*/ 934318 h 1128282"/>
              <a:gd name="connsiteX47" fmla="*/ 1145309 w 2752512"/>
              <a:gd name="connsiteY47" fmla="*/ 971264 h 1128282"/>
              <a:gd name="connsiteX48" fmla="*/ 1089891 w 2752512"/>
              <a:gd name="connsiteY48" fmla="*/ 989736 h 1128282"/>
              <a:gd name="connsiteX49" fmla="*/ 1062182 w 2752512"/>
              <a:gd name="connsiteY49" fmla="*/ 998973 h 1128282"/>
              <a:gd name="connsiteX50" fmla="*/ 1034473 w 2752512"/>
              <a:gd name="connsiteY50" fmla="*/ 1017445 h 1128282"/>
              <a:gd name="connsiteX51" fmla="*/ 979055 w 2752512"/>
              <a:gd name="connsiteY51" fmla="*/ 1035918 h 1128282"/>
              <a:gd name="connsiteX52" fmla="*/ 951346 w 2752512"/>
              <a:gd name="connsiteY52" fmla="*/ 1054391 h 1128282"/>
              <a:gd name="connsiteX53" fmla="*/ 886691 w 2752512"/>
              <a:gd name="connsiteY53" fmla="*/ 1082100 h 1128282"/>
              <a:gd name="connsiteX54" fmla="*/ 812800 w 2752512"/>
              <a:gd name="connsiteY54" fmla="*/ 1100573 h 1128282"/>
              <a:gd name="connsiteX55" fmla="*/ 785091 w 2752512"/>
              <a:gd name="connsiteY55" fmla="*/ 1109809 h 1128282"/>
              <a:gd name="connsiteX56" fmla="*/ 674255 w 2752512"/>
              <a:gd name="connsiteY56" fmla="*/ 1128282 h 1128282"/>
              <a:gd name="connsiteX57" fmla="*/ 434109 w 2752512"/>
              <a:gd name="connsiteY57" fmla="*/ 1119045 h 1128282"/>
              <a:gd name="connsiteX58" fmla="*/ 387927 w 2752512"/>
              <a:gd name="connsiteY58" fmla="*/ 1063627 h 1128282"/>
              <a:gd name="connsiteX59" fmla="*/ 360218 w 2752512"/>
              <a:gd name="connsiteY59" fmla="*/ 1035918 h 1128282"/>
              <a:gd name="connsiteX60" fmla="*/ 341746 w 2752512"/>
              <a:gd name="connsiteY60" fmla="*/ 1008209 h 1128282"/>
              <a:gd name="connsiteX61" fmla="*/ 286327 w 2752512"/>
              <a:gd name="connsiteY61" fmla="*/ 962027 h 1128282"/>
              <a:gd name="connsiteX62" fmla="*/ 249382 w 2752512"/>
              <a:gd name="connsiteY62" fmla="*/ 906609 h 1128282"/>
              <a:gd name="connsiteX63" fmla="*/ 230909 w 2752512"/>
              <a:gd name="connsiteY63" fmla="*/ 878900 h 1128282"/>
              <a:gd name="connsiteX64" fmla="*/ 203200 w 2752512"/>
              <a:gd name="connsiteY64" fmla="*/ 860427 h 1128282"/>
              <a:gd name="connsiteX65" fmla="*/ 157018 w 2752512"/>
              <a:gd name="connsiteY65" fmla="*/ 805009 h 1128282"/>
              <a:gd name="connsiteX66" fmla="*/ 129309 w 2752512"/>
              <a:gd name="connsiteY66" fmla="*/ 786536 h 1128282"/>
              <a:gd name="connsiteX67" fmla="*/ 55418 w 2752512"/>
              <a:gd name="connsiteY67" fmla="*/ 703409 h 1128282"/>
              <a:gd name="connsiteX68" fmla="*/ 36946 w 2752512"/>
              <a:gd name="connsiteY68" fmla="*/ 675700 h 1128282"/>
              <a:gd name="connsiteX69" fmla="*/ 9237 w 2752512"/>
              <a:gd name="connsiteY69" fmla="*/ 657227 h 1128282"/>
              <a:gd name="connsiteX70" fmla="*/ 0 w 2752512"/>
              <a:gd name="connsiteY70" fmla="*/ 629518 h 1128282"/>
              <a:gd name="connsiteX71" fmla="*/ 18473 w 2752512"/>
              <a:gd name="connsiteY71" fmla="*/ 555627 h 1128282"/>
              <a:gd name="connsiteX72" fmla="*/ 83127 w 2752512"/>
              <a:gd name="connsiteY72" fmla="*/ 527918 h 1128282"/>
              <a:gd name="connsiteX73" fmla="*/ 110837 w 2752512"/>
              <a:gd name="connsiteY73" fmla="*/ 518682 h 1128282"/>
              <a:gd name="connsiteX74" fmla="*/ 184727 w 2752512"/>
              <a:gd name="connsiteY74" fmla="*/ 500209 h 1128282"/>
              <a:gd name="connsiteX75" fmla="*/ 221673 w 2752512"/>
              <a:gd name="connsiteY75" fmla="*/ 490973 h 1128282"/>
              <a:gd name="connsiteX76" fmla="*/ 277091 w 2752512"/>
              <a:gd name="connsiteY76" fmla="*/ 472500 h 1128282"/>
              <a:gd name="connsiteX77" fmla="*/ 350982 w 2752512"/>
              <a:gd name="connsiteY77" fmla="*/ 435555 h 1128282"/>
              <a:gd name="connsiteX78" fmla="*/ 452582 w 2752512"/>
              <a:gd name="connsiteY78" fmla="*/ 407845 h 1128282"/>
              <a:gd name="connsiteX79" fmla="*/ 591127 w 2752512"/>
              <a:gd name="connsiteY79" fmla="*/ 380136 h 1128282"/>
              <a:gd name="connsiteX80" fmla="*/ 886691 w 2752512"/>
              <a:gd name="connsiteY80" fmla="*/ 370900 h 1128282"/>
              <a:gd name="connsiteX81" fmla="*/ 932873 w 2752512"/>
              <a:gd name="connsiteY81" fmla="*/ 361664 h 1128282"/>
              <a:gd name="connsiteX82" fmla="*/ 960582 w 2752512"/>
              <a:gd name="connsiteY82" fmla="*/ 352427 h 1128282"/>
              <a:gd name="connsiteX83" fmla="*/ 1006764 w 2752512"/>
              <a:gd name="connsiteY83" fmla="*/ 343191 h 1128282"/>
              <a:gd name="connsiteX84" fmla="*/ 1034473 w 2752512"/>
              <a:gd name="connsiteY84" fmla="*/ 333955 h 1128282"/>
              <a:gd name="connsiteX85" fmla="*/ 1071418 w 2752512"/>
              <a:gd name="connsiteY85" fmla="*/ 324718 h 1128282"/>
              <a:gd name="connsiteX86" fmla="*/ 1191491 w 2752512"/>
              <a:gd name="connsiteY86" fmla="*/ 306245 h 1128282"/>
              <a:gd name="connsiteX87" fmla="*/ 1256146 w 2752512"/>
              <a:gd name="connsiteY87" fmla="*/ 297009 h 1128282"/>
              <a:gd name="connsiteX88" fmla="*/ 1320800 w 2752512"/>
              <a:gd name="connsiteY88" fmla="*/ 278536 h 1128282"/>
              <a:gd name="connsiteX89" fmla="*/ 1348509 w 2752512"/>
              <a:gd name="connsiteY89" fmla="*/ 269300 h 1128282"/>
              <a:gd name="connsiteX90" fmla="*/ 1403927 w 2752512"/>
              <a:gd name="connsiteY90" fmla="*/ 260064 h 1128282"/>
              <a:gd name="connsiteX91" fmla="*/ 1459346 w 2752512"/>
              <a:gd name="connsiteY91" fmla="*/ 241591 h 1128282"/>
              <a:gd name="connsiteX92" fmla="*/ 1533237 w 2752512"/>
              <a:gd name="connsiteY92" fmla="*/ 223118 h 1128282"/>
              <a:gd name="connsiteX93" fmla="*/ 1560946 w 2752512"/>
              <a:gd name="connsiteY93" fmla="*/ 204645 h 1128282"/>
              <a:gd name="connsiteX94" fmla="*/ 1653309 w 2752512"/>
              <a:gd name="connsiteY94" fmla="*/ 176936 h 1128282"/>
              <a:gd name="connsiteX95" fmla="*/ 1708727 w 2752512"/>
              <a:gd name="connsiteY95" fmla="*/ 149227 h 1128282"/>
              <a:gd name="connsiteX96" fmla="*/ 1754909 w 2752512"/>
              <a:gd name="connsiteY96" fmla="*/ 139991 h 1128282"/>
              <a:gd name="connsiteX97" fmla="*/ 1810327 w 2752512"/>
              <a:gd name="connsiteY97" fmla="*/ 121518 h 1128282"/>
              <a:gd name="connsiteX98" fmla="*/ 1838037 w 2752512"/>
              <a:gd name="connsiteY98" fmla="*/ 112282 h 1128282"/>
              <a:gd name="connsiteX99" fmla="*/ 1948873 w 2752512"/>
              <a:gd name="connsiteY99" fmla="*/ 93809 h 1128282"/>
              <a:gd name="connsiteX100" fmla="*/ 2041237 w 2752512"/>
              <a:gd name="connsiteY100" fmla="*/ 56864 h 1128282"/>
              <a:gd name="connsiteX101" fmla="*/ 2096655 w 2752512"/>
              <a:gd name="connsiteY101" fmla="*/ 38391 h 1128282"/>
              <a:gd name="connsiteX102" fmla="*/ 2124364 w 2752512"/>
              <a:gd name="connsiteY102" fmla="*/ 1445 h 1128282"/>
              <a:gd name="connsiteX0" fmla="*/ 2124364 w 2669508"/>
              <a:gd name="connsiteY0" fmla="*/ 1445 h 1128282"/>
              <a:gd name="connsiteX1" fmla="*/ 2170546 w 2669508"/>
              <a:gd name="connsiteY1" fmla="*/ 10682 h 1128282"/>
              <a:gd name="connsiteX2" fmla="*/ 2225964 w 2669508"/>
              <a:gd name="connsiteY2" fmla="*/ 47627 h 1128282"/>
              <a:gd name="connsiteX3" fmla="*/ 2206368 w 2669508"/>
              <a:gd name="connsiteY3" fmla="*/ 72370 h 1128282"/>
              <a:gd name="connsiteX4" fmla="*/ 2180223 w 2669508"/>
              <a:gd name="connsiteY4" fmla="*/ 127874 h 1128282"/>
              <a:gd name="connsiteX5" fmla="*/ 2148871 w 2669508"/>
              <a:gd name="connsiteY5" fmla="*/ 125275 h 1128282"/>
              <a:gd name="connsiteX6" fmla="*/ 2206685 w 2669508"/>
              <a:gd name="connsiteY6" fmla="*/ 172531 h 1128282"/>
              <a:gd name="connsiteX7" fmla="*/ 2173044 w 2669508"/>
              <a:gd name="connsiteY7" fmla="*/ 177613 h 1128282"/>
              <a:gd name="connsiteX8" fmla="*/ 2177285 w 2669508"/>
              <a:gd name="connsiteY8" fmla="*/ 183206 h 1128282"/>
              <a:gd name="connsiteX9" fmla="*/ 2206284 w 2669508"/>
              <a:gd name="connsiteY9" fmla="*/ 198825 h 1128282"/>
              <a:gd name="connsiteX10" fmla="*/ 2265881 w 2669508"/>
              <a:gd name="connsiteY10" fmla="*/ 255938 h 1128282"/>
              <a:gd name="connsiteX11" fmla="*/ 2252879 w 2669508"/>
              <a:gd name="connsiteY11" fmla="*/ 273252 h 1128282"/>
              <a:gd name="connsiteX12" fmla="*/ 2288702 w 2669508"/>
              <a:gd name="connsiteY12" fmla="*/ 307231 h 1128282"/>
              <a:gd name="connsiteX13" fmla="*/ 2275700 w 2669508"/>
              <a:gd name="connsiteY13" fmla="*/ 315310 h 1128282"/>
              <a:gd name="connsiteX14" fmla="*/ 2295878 w 2669508"/>
              <a:gd name="connsiteY14" fmla="*/ 331465 h 1128282"/>
              <a:gd name="connsiteX15" fmla="*/ 2291821 w 2669508"/>
              <a:gd name="connsiteY15" fmla="*/ 383748 h 1128282"/>
              <a:gd name="connsiteX16" fmla="*/ 2263972 w 2669508"/>
              <a:gd name="connsiteY16" fmla="*/ 441567 h 1128282"/>
              <a:gd name="connsiteX17" fmla="*/ 2270397 w 2669508"/>
              <a:gd name="connsiteY17" fmla="*/ 458432 h 1128282"/>
              <a:gd name="connsiteX18" fmla="*/ 2263619 w 2669508"/>
              <a:gd name="connsiteY18" fmla="*/ 500350 h 1128282"/>
              <a:gd name="connsiteX19" fmla="*/ 2231853 w 2669508"/>
              <a:gd name="connsiteY19" fmla="*/ 515686 h 1128282"/>
              <a:gd name="connsiteX20" fmla="*/ 2669309 w 2669508"/>
              <a:gd name="connsiteY20" fmla="*/ 472500 h 1128282"/>
              <a:gd name="connsiteX21" fmla="*/ 2586182 w 2669508"/>
              <a:gd name="connsiteY21" fmla="*/ 500209 h 1128282"/>
              <a:gd name="connsiteX22" fmla="*/ 2530764 w 2669508"/>
              <a:gd name="connsiteY22" fmla="*/ 518682 h 1128282"/>
              <a:gd name="connsiteX23" fmla="*/ 2429164 w 2669508"/>
              <a:gd name="connsiteY23" fmla="*/ 555627 h 1128282"/>
              <a:gd name="connsiteX24" fmla="*/ 2392218 w 2669508"/>
              <a:gd name="connsiteY24" fmla="*/ 564864 h 1128282"/>
              <a:gd name="connsiteX25" fmla="*/ 2364509 w 2669508"/>
              <a:gd name="connsiteY25" fmla="*/ 574100 h 1128282"/>
              <a:gd name="connsiteX26" fmla="*/ 2299855 w 2669508"/>
              <a:gd name="connsiteY26" fmla="*/ 583336 h 1128282"/>
              <a:gd name="connsiteX27" fmla="*/ 2216727 w 2669508"/>
              <a:gd name="connsiteY27" fmla="*/ 601809 h 1128282"/>
              <a:gd name="connsiteX28" fmla="*/ 2189018 w 2669508"/>
              <a:gd name="connsiteY28" fmla="*/ 611045 h 1128282"/>
              <a:gd name="connsiteX29" fmla="*/ 2142837 w 2669508"/>
              <a:gd name="connsiteY29" fmla="*/ 620282 h 1128282"/>
              <a:gd name="connsiteX30" fmla="*/ 2115127 w 2669508"/>
              <a:gd name="connsiteY30" fmla="*/ 629518 h 1128282"/>
              <a:gd name="connsiteX31" fmla="*/ 1930400 w 2669508"/>
              <a:gd name="connsiteY31" fmla="*/ 657227 h 1128282"/>
              <a:gd name="connsiteX32" fmla="*/ 1838037 w 2669508"/>
              <a:gd name="connsiteY32" fmla="*/ 684936 h 1128282"/>
              <a:gd name="connsiteX33" fmla="*/ 1810327 w 2669508"/>
              <a:gd name="connsiteY33" fmla="*/ 694173 h 1128282"/>
              <a:gd name="connsiteX34" fmla="*/ 1773382 w 2669508"/>
              <a:gd name="connsiteY34" fmla="*/ 712645 h 1128282"/>
              <a:gd name="connsiteX35" fmla="*/ 1717964 w 2669508"/>
              <a:gd name="connsiteY35" fmla="*/ 731118 h 1128282"/>
              <a:gd name="connsiteX36" fmla="*/ 1662546 w 2669508"/>
              <a:gd name="connsiteY36" fmla="*/ 749591 h 1128282"/>
              <a:gd name="connsiteX37" fmla="*/ 1607127 w 2669508"/>
              <a:gd name="connsiteY37" fmla="*/ 768064 h 1128282"/>
              <a:gd name="connsiteX38" fmla="*/ 1579418 w 2669508"/>
              <a:gd name="connsiteY38" fmla="*/ 777300 h 1128282"/>
              <a:gd name="connsiteX39" fmla="*/ 1551709 w 2669508"/>
              <a:gd name="connsiteY39" fmla="*/ 795773 h 1128282"/>
              <a:gd name="connsiteX40" fmla="*/ 1496291 w 2669508"/>
              <a:gd name="connsiteY40" fmla="*/ 814245 h 1128282"/>
              <a:gd name="connsiteX41" fmla="*/ 1440873 w 2669508"/>
              <a:gd name="connsiteY41" fmla="*/ 841955 h 1128282"/>
              <a:gd name="connsiteX42" fmla="*/ 1403927 w 2669508"/>
              <a:gd name="connsiteY42" fmla="*/ 860427 h 1128282"/>
              <a:gd name="connsiteX43" fmla="*/ 1348509 w 2669508"/>
              <a:gd name="connsiteY43" fmla="*/ 878900 h 1128282"/>
              <a:gd name="connsiteX44" fmla="*/ 1320800 w 2669508"/>
              <a:gd name="connsiteY44" fmla="*/ 888136 h 1128282"/>
              <a:gd name="connsiteX45" fmla="*/ 1293091 w 2669508"/>
              <a:gd name="connsiteY45" fmla="*/ 906609 h 1128282"/>
              <a:gd name="connsiteX46" fmla="*/ 1200727 w 2669508"/>
              <a:gd name="connsiteY46" fmla="*/ 934318 h 1128282"/>
              <a:gd name="connsiteX47" fmla="*/ 1145309 w 2669508"/>
              <a:gd name="connsiteY47" fmla="*/ 971264 h 1128282"/>
              <a:gd name="connsiteX48" fmla="*/ 1089891 w 2669508"/>
              <a:gd name="connsiteY48" fmla="*/ 989736 h 1128282"/>
              <a:gd name="connsiteX49" fmla="*/ 1062182 w 2669508"/>
              <a:gd name="connsiteY49" fmla="*/ 998973 h 1128282"/>
              <a:gd name="connsiteX50" fmla="*/ 1034473 w 2669508"/>
              <a:gd name="connsiteY50" fmla="*/ 1017445 h 1128282"/>
              <a:gd name="connsiteX51" fmla="*/ 979055 w 2669508"/>
              <a:gd name="connsiteY51" fmla="*/ 1035918 h 1128282"/>
              <a:gd name="connsiteX52" fmla="*/ 951346 w 2669508"/>
              <a:gd name="connsiteY52" fmla="*/ 1054391 h 1128282"/>
              <a:gd name="connsiteX53" fmla="*/ 886691 w 2669508"/>
              <a:gd name="connsiteY53" fmla="*/ 1082100 h 1128282"/>
              <a:gd name="connsiteX54" fmla="*/ 812800 w 2669508"/>
              <a:gd name="connsiteY54" fmla="*/ 1100573 h 1128282"/>
              <a:gd name="connsiteX55" fmla="*/ 785091 w 2669508"/>
              <a:gd name="connsiteY55" fmla="*/ 1109809 h 1128282"/>
              <a:gd name="connsiteX56" fmla="*/ 674255 w 2669508"/>
              <a:gd name="connsiteY56" fmla="*/ 1128282 h 1128282"/>
              <a:gd name="connsiteX57" fmla="*/ 434109 w 2669508"/>
              <a:gd name="connsiteY57" fmla="*/ 1119045 h 1128282"/>
              <a:gd name="connsiteX58" fmla="*/ 387927 w 2669508"/>
              <a:gd name="connsiteY58" fmla="*/ 1063627 h 1128282"/>
              <a:gd name="connsiteX59" fmla="*/ 360218 w 2669508"/>
              <a:gd name="connsiteY59" fmla="*/ 1035918 h 1128282"/>
              <a:gd name="connsiteX60" fmla="*/ 341746 w 2669508"/>
              <a:gd name="connsiteY60" fmla="*/ 1008209 h 1128282"/>
              <a:gd name="connsiteX61" fmla="*/ 286327 w 2669508"/>
              <a:gd name="connsiteY61" fmla="*/ 962027 h 1128282"/>
              <a:gd name="connsiteX62" fmla="*/ 249382 w 2669508"/>
              <a:gd name="connsiteY62" fmla="*/ 906609 h 1128282"/>
              <a:gd name="connsiteX63" fmla="*/ 230909 w 2669508"/>
              <a:gd name="connsiteY63" fmla="*/ 878900 h 1128282"/>
              <a:gd name="connsiteX64" fmla="*/ 203200 w 2669508"/>
              <a:gd name="connsiteY64" fmla="*/ 860427 h 1128282"/>
              <a:gd name="connsiteX65" fmla="*/ 157018 w 2669508"/>
              <a:gd name="connsiteY65" fmla="*/ 805009 h 1128282"/>
              <a:gd name="connsiteX66" fmla="*/ 129309 w 2669508"/>
              <a:gd name="connsiteY66" fmla="*/ 786536 h 1128282"/>
              <a:gd name="connsiteX67" fmla="*/ 55418 w 2669508"/>
              <a:gd name="connsiteY67" fmla="*/ 703409 h 1128282"/>
              <a:gd name="connsiteX68" fmla="*/ 36946 w 2669508"/>
              <a:gd name="connsiteY68" fmla="*/ 675700 h 1128282"/>
              <a:gd name="connsiteX69" fmla="*/ 9237 w 2669508"/>
              <a:gd name="connsiteY69" fmla="*/ 657227 h 1128282"/>
              <a:gd name="connsiteX70" fmla="*/ 0 w 2669508"/>
              <a:gd name="connsiteY70" fmla="*/ 629518 h 1128282"/>
              <a:gd name="connsiteX71" fmla="*/ 18473 w 2669508"/>
              <a:gd name="connsiteY71" fmla="*/ 555627 h 1128282"/>
              <a:gd name="connsiteX72" fmla="*/ 83127 w 2669508"/>
              <a:gd name="connsiteY72" fmla="*/ 527918 h 1128282"/>
              <a:gd name="connsiteX73" fmla="*/ 110837 w 2669508"/>
              <a:gd name="connsiteY73" fmla="*/ 518682 h 1128282"/>
              <a:gd name="connsiteX74" fmla="*/ 184727 w 2669508"/>
              <a:gd name="connsiteY74" fmla="*/ 500209 h 1128282"/>
              <a:gd name="connsiteX75" fmla="*/ 221673 w 2669508"/>
              <a:gd name="connsiteY75" fmla="*/ 490973 h 1128282"/>
              <a:gd name="connsiteX76" fmla="*/ 277091 w 2669508"/>
              <a:gd name="connsiteY76" fmla="*/ 472500 h 1128282"/>
              <a:gd name="connsiteX77" fmla="*/ 350982 w 2669508"/>
              <a:gd name="connsiteY77" fmla="*/ 435555 h 1128282"/>
              <a:gd name="connsiteX78" fmla="*/ 452582 w 2669508"/>
              <a:gd name="connsiteY78" fmla="*/ 407845 h 1128282"/>
              <a:gd name="connsiteX79" fmla="*/ 591127 w 2669508"/>
              <a:gd name="connsiteY79" fmla="*/ 380136 h 1128282"/>
              <a:gd name="connsiteX80" fmla="*/ 886691 w 2669508"/>
              <a:gd name="connsiteY80" fmla="*/ 370900 h 1128282"/>
              <a:gd name="connsiteX81" fmla="*/ 932873 w 2669508"/>
              <a:gd name="connsiteY81" fmla="*/ 361664 h 1128282"/>
              <a:gd name="connsiteX82" fmla="*/ 960582 w 2669508"/>
              <a:gd name="connsiteY82" fmla="*/ 352427 h 1128282"/>
              <a:gd name="connsiteX83" fmla="*/ 1006764 w 2669508"/>
              <a:gd name="connsiteY83" fmla="*/ 343191 h 1128282"/>
              <a:gd name="connsiteX84" fmla="*/ 1034473 w 2669508"/>
              <a:gd name="connsiteY84" fmla="*/ 333955 h 1128282"/>
              <a:gd name="connsiteX85" fmla="*/ 1071418 w 2669508"/>
              <a:gd name="connsiteY85" fmla="*/ 324718 h 1128282"/>
              <a:gd name="connsiteX86" fmla="*/ 1191491 w 2669508"/>
              <a:gd name="connsiteY86" fmla="*/ 306245 h 1128282"/>
              <a:gd name="connsiteX87" fmla="*/ 1256146 w 2669508"/>
              <a:gd name="connsiteY87" fmla="*/ 297009 h 1128282"/>
              <a:gd name="connsiteX88" fmla="*/ 1320800 w 2669508"/>
              <a:gd name="connsiteY88" fmla="*/ 278536 h 1128282"/>
              <a:gd name="connsiteX89" fmla="*/ 1348509 w 2669508"/>
              <a:gd name="connsiteY89" fmla="*/ 269300 h 1128282"/>
              <a:gd name="connsiteX90" fmla="*/ 1403927 w 2669508"/>
              <a:gd name="connsiteY90" fmla="*/ 260064 h 1128282"/>
              <a:gd name="connsiteX91" fmla="*/ 1459346 w 2669508"/>
              <a:gd name="connsiteY91" fmla="*/ 241591 h 1128282"/>
              <a:gd name="connsiteX92" fmla="*/ 1533237 w 2669508"/>
              <a:gd name="connsiteY92" fmla="*/ 223118 h 1128282"/>
              <a:gd name="connsiteX93" fmla="*/ 1560946 w 2669508"/>
              <a:gd name="connsiteY93" fmla="*/ 204645 h 1128282"/>
              <a:gd name="connsiteX94" fmla="*/ 1653309 w 2669508"/>
              <a:gd name="connsiteY94" fmla="*/ 176936 h 1128282"/>
              <a:gd name="connsiteX95" fmla="*/ 1708727 w 2669508"/>
              <a:gd name="connsiteY95" fmla="*/ 149227 h 1128282"/>
              <a:gd name="connsiteX96" fmla="*/ 1754909 w 2669508"/>
              <a:gd name="connsiteY96" fmla="*/ 139991 h 1128282"/>
              <a:gd name="connsiteX97" fmla="*/ 1810327 w 2669508"/>
              <a:gd name="connsiteY97" fmla="*/ 121518 h 1128282"/>
              <a:gd name="connsiteX98" fmla="*/ 1838037 w 2669508"/>
              <a:gd name="connsiteY98" fmla="*/ 112282 h 1128282"/>
              <a:gd name="connsiteX99" fmla="*/ 1948873 w 2669508"/>
              <a:gd name="connsiteY99" fmla="*/ 93809 h 1128282"/>
              <a:gd name="connsiteX100" fmla="*/ 2041237 w 2669508"/>
              <a:gd name="connsiteY100" fmla="*/ 56864 h 1128282"/>
              <a:gd name="connsiteX101" fmla="*/ 2096655 w 2669508"/>
              <a:gd name="connsiteY101" fmla="*/ 38391 h 1128282"/>
              <a:gd name="connsiteX102" fmla="*/ 2124364 w 2669508"/>
              <a:gd name="connsiteY102" fmla="*/ 1445 h 1128282"/>
              <a:gd name="connsiteX0" fmla="*/ 2124364 w 2586602"/>
              <a:gd name="connsiteY0" fmla="*/ 1445 h 1128282"/>
              <a:gd name="connsiteX1" fmla="*/ 2170546 w 2586602"/>
              <a:gd name="connsiteY1" fmla="*/ 10682 h 1128282"/>
              <a:gd name="connsiteX2" fmla="*/ 2225964 w 2586602"/>
              <a:gd name="connsiteY2" fmla="*/ 47627 h 1128282"/>
              <a:gd name="connsiteX3" fmla="*/ 2206368 w 2586602"/>
              <a:gd name="connsiteY3" fmla="*/ 72370 h 1128282"/>
              <a:gd name="connsiteX4" fmla="*/ 2180223 w 2586602"/>
              <a:gd name="connsiteY4" fmla="*/ 127874 h 1128282"/>
              <a:gd name="connsiteX5" fmla="*/ 2148871 w 2586602"/>
              <a:gd name="connsiteY5" fmla="*/ 125275 h 1128282"/>
              <a:gd name="connsiteX6" fmla="*/ 2206685 w 2586602"/>
              <a:gd name="connsiteY6" fmla="*/ 172531 h 1128282"/>
              <a:gd name="connsiteX7" fmla="*/ 2173044 w 2586602"/>
              <a:gd name="connsiteY7" fmla="*/ 177613 h 1128282"/>
              <a:gd name="connsiteX8" fmla="*/ 2177285 w 2586602"/>
              <a:gd name="connsiteY8" fmla="*/ 183206 h 1128282"/>
              <a:gd name="connsiteX9" fmla="*/ 2206284 w 2586602"/>
              <a:gd name="connsiteY9" fmla="*/ 198825 h 1128282"/>
              <a:gd name="connsiteX10" fmla="*/ 2265881 w 2586602"/>
              <a:gd name="connsiteY10" fmla="*/ 255938 h 1128282"/>
              <a:gd name="connsiteX11" fmla="*/ 2252879 w 2586602"/>
              <a:gd name="connsiteY11" fmla="*/ 273252 h 1128282"/>
              <a:gd name="connsiteX12" fmla="*/ 2288702 w 2586602"/>
              <a:gd name="connsiteY12" fmla="*/ 307231 h 1128282"/>
              <a:gd name="connsiteX13" fmla="*/ 2275700 w 2586602"/>
              <a:gd name="connsiteY13" fmla="*/ 315310 h 1128282"/>
              <a:gd name="connsiteX14" fmla="*/ 2295878 w 2586602"/>
              <a:gd name="connsiteY14" fmla="*/ 331465 h 1128282"/>
              <a:gd name="connsiteX15" fmla="*/ 2291821 w 2586602"/>
              <a:gd name="connsiteY15" fmla="*/ 383748 h 1128282"/>
              <a:gd name="connsiteX16" fmla="*/ 2263972 w 2586602"/>
              <a:gd name="connsiteY16" fmla="*/ 441567 h 1128282"/>
              <a:gd name="connsiteX17" fmla="*/ 2270397 w 2586602"/>
              <a:gd name="connsiteY17" fmla="*/ 458432 h 1128282"/>
              <a:gd name="connsiteX18" fmla="*/ 2263619 w 2586602"/>
              <a:gd name="connsiteY18" fmla="*/ 500350 h 1128282"/>
              <a:gd name="connsiteX19" fmla="*/ 2231853 w 2586602"/>
              <a:gd name="connsiteY19" fmla="*/ 515686 h 1128282"/>
              <a:gd name="connsiteX20" fmla="*/ 2267077 w 2586602"/>
              <a:gd name="connsiteY20" fmla="*/ 565146 h 1128282"/>
              <a:gd name="connsiteX21" fmla="*/ 2586182 w 2586602"/>
              <a:gd name="connsiteY21" fmla="*/ 500209 h 1128282"/>
              <a:gd name="connsiteX22" fmla="*/ 2530764 w 2586602"/>
              <a:gd name="connsiteY22" fmla="*/ 518682 h 1128282"/>
              <a:gd name="connsiteX23" fmla="*/ 2429164 w 2586602"/>
              <a:gd name="connsiteY23" fmla="*/ 555627 h 1128282"/>
              <a:gd name="connsiteX24" fmla="*/ 2392218 w 2586602"/>
              <a:gd name="connsiteY24" fmla="*/ 564864 h 1128282"/>
              <a:gd name="connsiteX25" fmla="*/ 2364509 w 2586602"/>
              <a:gd name="connsiteY25" fmla="*/ 574100 h 1128282"/>
              <a:gd name="connsiteX26" fmla="*/ 2299855 w 2586602"/>
              <a:gd name="connsiteY26" fmla="*/ 583336 h 1128282"/>
              <a:gd name="connsiteX27" fmla="*/ 2216727 w 2586602"/>
              <a:gd name="connsiteY27" fmla="*/ 601809 h 1128282"/>
              <a:gd name="connsiteX28" fmla="*/ 2189018 w 2586602"/>
              <a:gd name="connsiteY28" fmla="*/ 611045 h 1128282"/>
              <a:gd name="connsiteX29" fmla="*/ 2142837 w 2586602"/>
              <a:gd name="connsiteY29" fmla="*/ 620282 h 1128282"/>
              <a:gd name="connsiteX30" fmla="*/ 2115127 w 2586602"/>
              <a:gd name="connsiteY30" fmla="*/ 629518 h 1128282"/>
              <a:gd name="connsiteX31" fmla="*/ 1930400 w 2586602"/>
              <a:gd name="connsiteY31" fmla="*/ 657227 h 1128282"/>
              <a:gd name="connsiteX32" fmla="*/ 1838037 w 2586602"/>
              <a:gd name="connsiteY32" fmla="*/ 684936 h 1128282"/>
              <a:gd name="connsiteX33" fmla="*/ 1810327 w 2586602"/>
              <a:gd name="connsiteY33" fmla="*/ 694173 h 1128282"/>
              <a:gd name="connsiteX34" fmla="*/ 1773382 w 2586602"/>
              <a:gd name="connsiteY34" fmla="*/ 712645 h 1128282"/>
              <a:gd name="connsiteX35" fmla="*/ 1717964 w 2586602"/>
              <a:gd name="connsiteY35" fmla="*/ 731118 h 1128282"/>
              <a:gd name="connsiteX36" fmla="*/ 1662546 w 2586602"/>
              <a:gd name="connsiteY36" fmla="*/ 749591 h 1128282"/>
              <a:gd name="connsiteX37" fmla="*/ 1607127 w 2586602"/>
              <a:gd name="connsiteY37" fmla="*/ 768064 h 1128282"/>
              <a:gd name="connsiteX38" fmla="*/ 1579418 w 2586602"/>
              <a:gd name="connsiteY38" fmla="*/ 777300 h 1128282"/>
              <a:gd name="connsiteX39" fmla="*/ 1551709 w 2586602"/>
              <a:gd name="connsiteY39" fmla="*/ 795773 h 1128282"/>
              <a:gd name="connsiteX40" fmla="*/ 1496291 w 2586602"/>
              <a:gd name="connsiteY40" fmla="*/ 814245 h 1128282"/>
              <a:gd name="connsiteX41" fmla="*/ 1440873 w 2586602"/>
              <a:gd name="connsiteY41" fmla="*/ 841955 h 1128282"/>
              <a:gd name="connsiteX42" fmla="*/ 1403927 w 2586602"/>
              <a:gd name="connsiteY42" fmla="*/ 860427 h 1128282"/>
              <a:gd name="connsiteX43" fmla="*/ 1348509 w 2586602"/>
              <a:gd name="connsiteY43" fmla="*/ 878900 h 1128282"/>
              <a:gd name="connsiteX44" fmla="*/ 1320800 w 2586602"/>
              <a:gd name="connsiteY44" fmla="*/ 888136 h 1128282"/>
              <a:gd name="connsiteX45" fmla="*/ 1293091 w 2586602"/>
              <a:gd name="connsiteY45" fmla="*/ 906609 h 1128282"/>
              <a:gd name="connsiteX46" fmla="*/ 1200727 w 2586602"/>
              <a:gd name="connsiteY46" fmla="*/ 934318 h 1128282"/>
              <a:gd name="connsiteX47" fmla="*/ 1145309 w 2586602"/>
              <a:gd name="connsiteY47" fmla="*/ 971264 h 1128282"/>
              <a:gd name="connsiteX48" fmla="*/ 1089891 w 2586602"/>
              <a:gd name="connsiteY48" fmla="*/ 989736 h 1128282"/>
              <a:gd name="connsiteX49" fmla="*/ 1062182 w 2586602"/>
              <a:gd name="connsiteY49" fmla="*/ 998973 h 1128282"/>
              <a:gd name="connsiteX50" fmla="*/ 1034473 w 2586602"/>
              <a:gd name="connsiteY50" fmla="*/ 1017445 h 1128282"/>
              <a:gd name="connsiteX51" fmla="*/ 979055 w 2586602"/>
              <a:gd name="connsiteY51" fmla="*/ 1035918 h 1128282"/>
              <a:gd name="connsiteX52" fmla="*/ 951346 w 2586602"/>
              <a:gd name="connsiteY52" fmla="*/ 1054391 h 1128282"/>
              <a:gd name="connsiteX53" fmla="*/ 886691 w 2586602"/>
              <a:gd name="connsiteY53" fmla="*/ 1082100 h 1128282"/>
              <a:gd name="connsiteX54" fmla="*/ 812800 w 2586602"/>
              <a:gd name="connsiteY54" fmla="*/ 1100573 h 1128282"/>
              <a:gd name="connsiteX55" fmla="*/ 785091 w 2586602"/>
              <a:gd name="connsiteY55" fmla="*/ 1109809 h 1128282"/>
              <a:gd name="connsiteX56" fmla="*/ 674255 w 2586602"/>
              <a:gd name="connsiteY56" fmla="*/ 1128282 h 1128282"/>
              <a:gd name="connsiteX57" fmla="*/ 434109 w 2586602"/>
              <a:gd name="connsiteY57" fmla="*/ 1119045 h 1128282"/>
              <a:gd name="connsiteX58" fmla="*/ 387927 w 2586602"/>
              <a:gd name="connsiteY58" fmla="*/ 1063627 h 1128282"/>
              <a:gd name="connsiteX59" fmla="*/ 360218 w 2586602"/>
              <a:gd name="connsiteY59" fmla="*/ 1035918 h 1128282"/>
              <a:gd name="connsiteX60" fmla="*/ 341746 w 2586602"/>
              <a:gd name="connsiteY60" fmla="*/ 1008209 h 1128282"/>
              <a:gd name="connsiteX61" fmla="*/ 286327 w 2586602"/>
              <a:gd name="connsiteY61" fmla="*/ 962027 h 1128282"/>
              <a:gd name="connsiteX62" fmla="*/ 249382 w 2586602"/>
              <a:gd name="connsiteY62" fmla="*/ 906609 h 1128282"/>
              <a:gd name="connsiteX63" fmla="*/ 230909 w 2586602"/>
              <a:gd name="connsiteY63" fmla="*/ 878900 h 1128282"/>
              <a:gd name="connsiteX64" fmla="*/ 203200 w 2586602"/>
              <a:gd name="connsiteY64" fmla="*/ 860427 h 1128282"/>
              <a:gd name="connsiteX65" fmla="*/ 157018 w 2586602"/>
              <a:gd name="connsiteY65" fmla="*/ 805009 h 1128282"/>
              <a:gd name="connsiteX66" fmla="*/ 129309 w 2586602"/>
              <a:gd name="connsiteY66" fmla="*/ 786536 h 1128282"/>
              <a:gd name="connsiteX67" fmla="*/ 55418 w 2586602"/>
              <a:gd name="connsiteY67" fmla="*/ 703409 h 1128282"/>
              <a:gd name="connsiteX68" fmla="*/ 36946 w 2586602"/>
              <a:gd name="connsiteY68" fmla="*/ 675700 h 1128282"/>
              <a:gd name="connsiteX69" fmla="*/ 9237 w 2586602"/>
              <a:gd name="connsiteY69" fmla="*/ 657227 h 1128282"/>
              <a:gd name="connsiteX70" fmla="*/ 0 w 2586602"/>
              <a:gd name="connsiteY70" fmla="*/ 629518 h 1128282"/>
              <a:gd name="connsiteX71" fmla="*/ 18473 w 2586602"/>
              <a:gd name="connsiteY71" fmla="*/ 555627 h 1128282"/>
              <a:gd name="connsiteX72" fmla="*/ 83127 w 2586602"/>
              <a:gd name="connsiteY72" fmla="*/ 527918 h 1128282"/>
              <a:gd name="connsiteX73" fmla="*/ 110837 w 2586602"/>
              <a:gd name="connsiteY73" fmla="*/ 518682 h 1128282"/>
              <a:gd name="connsiteX74" fmla="*/ 184727 w 2586602"/>
              <a:gd name="connsiteY74" fmla="*/ 500209 h 1128282"/>
              <a:gd name="connsiteX75" fmla="*/ 221673 w 2586602"/>
              <a:gd name="connsiteY75" fmla="*/ 490973 h 1128282"/>
              <a:gd name="connsiteX76" fmla="*/ 277091 w 2586602"/>
              <a:gd name="connsiteY76" fmla="*/ 472500 h 1128282"/>
              <a:gd name="connsiteX77" fmla="*/ 350982 w 2586602"/>
              <a:gd name="connsiteY77" fmla="*/ 435555 h 1128282"/>
              <a:gd name="connsiteX78" fmla="*/ 452582 w 2586602"/>
              <a:gd name="connsiteY78" fmla="*/ 407845 h 1128282"/>
              <a:gd name="connsiteX79" fmla="*/ 591127 w 2586602"/>
              <a:gd name="connsiteY79" fmla="*/ 380136 h 1128282"/>
              <a:gd name="connsiteX80" fmla="*/ 886691 w 2586602"/>
              <a:gd name="connsiteY80" fmla="*/ 370900 h 1128282"/>
              <a:gd name="connsiteX81" fmla="*/ 932873 w 2586602"/>
              <a:gd name="connsiteY81" fmla="*/ 361664 h 1128282"/>
              <a:gd name="connsiteX82" fmla="*/ 960582 w 2586602"/>
              <a:gd name="connsiteY82" fmla="*/ 352427 h 1128282"/>
              <a:gd name="connsiteX83" fmla="*/ 1006764 w 2586602"/>
              <a:gd name="connsiteY83" fmla="*/ 343191 h 1128282"/>
              <a:gd name="connsiteX84" fmla="*/ 1034473 w 2586602"/>
              <a:gd name="connsiteY84" fmla="*/ 333955 h 1128282"/>
              <a:gd name="connsiteX85" fmla="*/ 1071418 w 2586602"/>
              <a:gd name="connsiteY85" fmla="*/ 324718 h 1128282"/>
              <a:gd name="connsiteX86" fmla="*/ 1191491 w 2586602"/>
              <a:gd name="connsiteY86" fmla="*/ 306245 h 1128282"/>
              <a:gd name="connsiteX87" fmla="*/ 1256146 w 2586602"/>
              <a:gd name="connsiteY87" fmla="*/ 297009 h 1128282"/>
              <a:gd name="connsiteX88" fmla="*/ 1320800 w 2586602"/>
              <a:gd name="connsiteY88" fmla="*/ 278536 h 1128282"/>
              <a:gd name="connsiteX89" fmla="*/ 1348509 w 2586602"/>
              <a:gd name="connsiteY89" fmla="*/ 269300 h 1128282"/>
              <a:gd name="connsiteX90" fmla="*/ 1403927 w 2586602"/>
              <a:gd name="connsiteY90" fmla="*/ 260064 h 1128282"/>
              <a:gd name="connsiteX91" fmla="*/ 1459346 w 2586602"/>
              <a:gd name="connsiteY91" fmla="*/ 241591 h 1128282"/>
              <a:gd name="connsiteX92" fmla="*/ 1533237 w 2586602"/>
              <a:gd name="connsiteY92" fmla="*/ 223118 h 1128282"/>
              <a:gd name="connsiteX93" fmla="*/ 1560946 w 2586602"/>
              <a:gd name="connsiteY93" fmla="*/ 204645 h 1128282"/>
              <a:gd name="connsiteX94" fmla="*/ 1653309 w 2586602"/>
              <a:gd name="connsiteY94" fmla="*/ 176936 h 1128282"/>
              <a:gd name="connsiteX95" fmla="*/ 1708727 w 2586602"/>
              <a:gd name="connsiteY95" fmla="*/ 149227 h 1128282"/>
              <a:gd name="connsiteX96" fmla="*/ 1754909 w 2586602"/>
              <a:gd name="connsiteY96" fmla="*/ 139991 h 1128282"/>
              <a:gd name="connsiteX97" fmla="*/ 1810327 w 2586602"/>
              <a:gd name="connsiteY97" fmla="*/ 121518 h 1128282"/>
              <a:gd name="connsiteX98" fmla="*/ 1838037 w 2586602"/>
              <a:gd name="connsiteY98" fmla="*/ 112282 h 1128282"/>
              <a:gd name="connsiteX99" fmla="*/ 1948873 w 2586602"/>
              <a:gd name="connsiteY99" fmla="*/ 93809 h 1128282"/>
              <a:gd name="connsiteX100" fmla="*/ 2041237 w 2586602"/>
              <a:gd name="connsiteY100" fmla="*/ 56864 h 1128282"/>
              <a:gd name="connsiteX101" fmla="*/ 2096655 w 2586602"/>
              <a:gd name="connsiteY101" fmla="*/ 38391 h 1128282"/>
              <a:gd name="connsiteX102" fmla="*/ 2124364 w 2586602"/>
              <a:gd name="connsiteY102" fmla="*/ 1445 h 1128282"/>
              <a:gd name="connsiteX0" fmla="*/ 2124364 w 2586602"/>
              <a:gd name="connsiteY0" fmla="*/ 1445 h 1128282"/>
              <a:gd name="connsiteX1" fmla="*/ 2170546 w 2586602"/>
              <a:gd name="connsiteY1" fmla="*/ 10682 h 1128282"/>
              <a:gd name="connsiteX2" fmla="*/ 2225964 w 2586602"/>
              <a:gd name="connsiteY2" fmla="*/ 47627 h 1128282"/>
              <a:gd name="connsiteX3" fmla="*/ 2206368 w 2586602"/>
              <a:gd name="connsiteY3" fmla="*/ 72370 h 1128282"/>
              <a:gd name="connsiteX4" fmla="*/ 2180223 w 2586602"/>
              <a:gd name="connsiteY4" fmla="*/ 127874 h 1128282"/>
              <a:gd name="connsiteX5" fmla="*/ 2148871 w 2586602"/>
              <a:gd name="connsiteY5" fmla="*/ 125275 h 1128282"/>
              <a:gd name="connsiteX6" fmla="*/ 2206685 w 2586602"/>
              <a:gd name="connsiteY6" fmla="*/ 172531 h 1128282"/>
              <a:gd name="connsiteX7" fmla="*/ 2173044 w 2586602"/>
              <a:gd name="connsiteY7" fmla="*/ 177613 h 1128282"/>
              <a:gd name="connsiteX8" fmla="*/ 2177285 w 2586602"/>
              <a:gd name="connsiteY8" fmla="*/ 183206 h 1128282"/>
              <a:gd name="connsiteX9" fmla="*/ 2206284 w 2586602"/>
              <a:gd name="connsiteY9" fmla="*/ 198825 h 1128282"/>
              <a:gd name="connsiteX10" fmla="*/ 2265881 w 2586602"/>
              <a:gd name="connsiteY10" fmla="*/ 255938 h 1128282"/>
              <a:gd name="connsiteX11" fmla="*/ 2252879 w 2586602"/>
              <a:gd name="connsiteY11" fmla="*/ 273252 h 1128282"/>
              <a:gd name="connsiteX12" fmla="*/ 2288702 w 2586602"/>
              <a:gd name="connsiteY12" fmla="*/ 307231 h 1128282"/>
              <a:gd name="connsiteX13" fmla="*/ 2275700 w 2586602"/>
              <a:gd name="connsiteY13" fmla="*/ 315310 h 1128282"/>
              <a:gd name="connsiteX14" fmla="*/ 2295878 w 2586602"/>
              <a:gd name="connsiteY14" fmla="*/ 331465 h 1128282"/>
              <a:gd name="connsiteX15" fmla="*/ 2291821 w 2586602"/>
              <a:gd name="connsiteY15" fmla="*/ 383748 h 1128282"/>
              <a:gd name="connsiteX16" fmla="*/ 2263972 w 2586602"/>
              <a:gd name="connsiteY16" fmla="*/ 441567 h 1128282"/>
              <a:gd name="connsiteX17" fmla="*/ 2270397 w 2586602"/>
              <a:gd name="connsiteY17" fmla="*/ 458432 h 1128282"/>
              <a:gd name="connsiteX18" fmla="*/ 2263619 w 2586602"/>
              <a:gd name="connsiteY18" fmla="*/ 500350 h 1128282"/>
              <a:gd name="connsiteX19" fmla="*/ 2231853 w 2586602"/>
              <a:gd name="connsiteY19" fmla="*/ 515686 h 1128282"/>
              <a:gd name="connsiteX20" fmla="*/ 2267077 w 2586602"/>
              <a:gd name="connsiteY20" fmla="*/ 565146 h 1128282"/>
              <a:gd name="connsiteX21" fmla="*/ 2586182 w 2586602"/>
              <a:gd name="connsiteY21" fmla="*/ 500209 h 1128282"/>
              <a:gd name="connsiteX22" fmla="*/ 2181280 w 2586602"/>
              <a:gd name="connsiteY22" fmla="*/ 551898 h 1128282"/>
              <a:gd name="connsiteX23" fmla="*/ 2429164 w 2586602"/>
              <a:gd name="connsiteY23" fmla="*/ 555627 h 1128282"/>
              <a:gd name="connsiteX24" fmla="*/ 2392218 w 2586602"/>
              <a:gd name="connsiteY24" fmla="*/ 564864 h 1128282"/>
              <a:gd name="connsiteX25" fmla="*/ 2364509 w 2586602"/>
              <a:gd name="connsiteY25" fmla="*/ 574100 h 1128282"/>
              <a:gd name="connsiteX26" fmla="*/ 2299855 w 2586602"/>
              <a:gd name="connsiteY26" fmla="*/ 583336 h 1128282"/>
              <a:gd name="connsiteX27" fmla="*/ 2216727 w 2586602"/>
              <a:gd name="connsiteY27" fmla="*/ 601809 h 1128282"/>
              <a:gd name="connsiteX28" fmla="*/ 2189018 w 2586602"/>
              <a:gd name="connsiteY28" fmla="*/ 611045 h 1128282"/>
              <a:gd name="connsiteX29" fmla="*/ 2142837 w 2586602"/>
              <a:gd name="connsiteY29" fmla="*/ 620282 h 1128282"/>
              <a:gd name="connsiteX30" fmla="*/ 2115127 w 2586602"/>
              <a:gd name="connsiteY30" fmla="*/ 629518 h 1128282"/>
              <a:gd name="connsiteX31" fmla="*/ 1930400 w 2586602"/>
              <a:gd name="connsiteY31" fmla="*/ 657227 h 1128282"/>
              <a:gd name="connsiteX32" fmla="*/ 1838037 w 2586602"/>
              <a:gd name="connsiteY32" fmla="*/ 684936 h 1128282"/>
              <a:gd name="connsiteX33" fmla="*/ 1810327 w 2586602"/>
              <a:gd name="connsiteY33" fmla="*/ 694173 h 1128282"/>
              <a:gd name="connsiteX34" fmla="*/ 1773382 w 2586602"/>
              <a:gd name="connsiteY34" fmla="*/ 712645 h 1128282"/>
              <a:gd name="connsiteX35" fmla="*/ 1717964 w 2586602"/>
              <a:gd name="connsiteY35" fmla="*/ 731118 h 1128282"/>
              <a:gd name="connsiteX36" fmla="*/ 1662546 w 2586602"/>
              <a:gd name="connsiteY36" fmla="*/ 749591 h 1128282"/>
              <a:gd name="connsiteX37" fmla="*/ 1607127 w 2586602"/>
              <a:gd name="connsiteY37" fmla="*/ 768064 h 1128282"/>
              <a:gd name="connsiteX38" fmla="*/ 1579418 w 2586602"/>
              <a:gd name="connsiteY38" fmla="*/ 777300 h 1128282"/>
              <a:gd name="connsiteX39" fmla="*/ 1551709 w 2586602"/>
              <a:gd name="connsiteY39" fmla="*/ 795773 h 1128282"/>
              <a:gd name="connsiteX40" fmla="*/ 1496291 w 2586602"/>
              <a:gd name="connsiteY40" fmla="*/ 814245 h 1128282"/>
              <a:gd name="connsiteX41" fmla="*/ 1440873 w 2586602"/>
              <a:gd name="connsiteY41" fmla="*/ 841955 h 1128282"/>
              <a:gd name="connsiteX42" fmla="*/ 1403927 w 2586602"/>
              <a:gd name="connsiteY42" fmla="*/ 860427 h 1128282"/>
              <a:gd name="connsiteX43" fmla="*/ 1348509 w 2586602"/>
              <a:gd name="connsiteY43" fmla="*/ 878900 h 1128282"/>
              <a:gd name="connsiteX44" fmla="*/ 1320800 w 2586602"/>
              <a:gd name="connsiteY44" fmla="*/ 888136 h 1128282"/>
              <a:gd name="connsiteX45" fmla="*/ 1293091 w 2586602"/>
              <a:gd name="connsiteY45" fmla="*/ 906609 h 1128282"/>
              <a:gd name="connsiteX46" fmla="*/ 1200727 w 2586602"/>
              <a:gd name="connsiteY46" fmla="*/ 934318 h 1128282"/>
              <a:gd name="connsiteX47" fmla="*/ 1145309 w 2586602"/>
              <a:gd name="connsiteY47" fmla="*/ 971264 h 1128282"/>
              <a:gd name="connsiteX48" fmla="*/ 1089891 w 2586602"/>
              <a:gd name="connsiteY48" fmla="*/ 989736 h 1128282"/>
              <a:gd name="connsiteX49" fmla="*/ 1062182 w 2586602"/>
              <a:gd name="connsiteY49" fmla="*/ 998973 h 1128282"/>
              <a:gd name="connsiteX50" fmla="*/ 1034473 w 2586602"/>
              <a:gd name="connsiteY50" fmla="*/ 1017445 h 1128282"/>
              <a:gd name="connsiteX51" fmla="*/ 979055 w 2586602"/>
              <a:gd name="connsiteY51" fmla="*/ 1035918 h 1128282"/>
              <a:gd name="connsiteX52" fmla="*/ 951346 w 2586602"/>
              <a:gd name="connsiteY52" fmla="*/ 1054391 h 1128282"/>
              <a:gd name="connsiteX53" fmla="*/ 886691 w 2586602"/>
              <a:gd name="connsiteY53" fmla="*/ 1082100 h 1128282"/>
              <a:gd name="connsiteX54" fmla="*/ 812800 w 2586602"/>
              <a:gd name="connsiteY54" fmla="*/ 1100573 h 1128282"/>
              <a:gd name="connsiteX55" fmla="*/ 785091 w 2586602"/>
              <a:gd name="connsiteY55" fmla="*/ 1109809 h 1128282"/>
              <a:gd name="connsiteX56" fmla="*/ 674255 w 2586602"/>
              <a:gd name="connsiteY56" fmla="*/ 1128282 h 1128282"/>
              <a:gd name="connsiteX57" fmla="*/ 434109 w 2586602"/>
              <a:gd name="connsiteY57" fmla="*/ 1119045 h 1128282"/>
              <a:gd name="connsiteX58" fmla="*/ 387927 w 2586602"/>
              <a:gd name="connsiteY58" fmla="*/ 1063627 h 1128282"/>
              <a:gd name="connsiteX59" fmla="*/ 360218 w 2586602"/>
              <a:gd name="connsiteY59" fmla="*/ 1035918 h 1128282"/>
              <a:gd name="connsiteX60" fmla="*/ 341746 w 2586602"/>
              <a:gd name="connsiteY60" fmla="*/ 1008209 h 1128282"/>
              <a:gd name="connsiteX61" fmla="*/ 286327 w 2586602"/>
              <a:gd name="connsiteY61" fmla="*/ 962027 h 1128282"/>
              <a:gd name="connsiteX62" fmla="*/ 249382 w 2586602"/>
              <a:gd name="connsiteY62" fmla="*/ 906609 h 1128282"/>
              <a:gd name="connsiteX63" fmla="*/ 230909 w 2586602"/>
              <a:gd name="connsiteY63" fmla="*/ 878900 h 1128282"/>
              <a:gd name="connsiteX64" fmla="*/ 203200 w 2586602"/>
              <a:gd name="connsiteY64" fmla="*/ 860427 h 1128282"/>
              <a:gd name="connsiteX65" fmla="*/ 157018 w 2586602"/>
              <a:gd name="connsiteY65" fmla="*/ 805009 h 1128282"/>
              <a:gd name="connsiteX66" fmla="*/ 129309 w 2586602"/>
              <a:gd name="connsiteY66" fmla="*/ 786536 h 1128282"/>
              <a:gd name="connsiteX67" fmla="*/ 55418 w 2586602"/>
              <a:gd name="connsiteY67" fmla="*/ 703409 h 1128282"/>
              <a:gd name="connsiteX68" fmla="*/ 36946 w 2586602"/>
              <a:gd name="connsiteY68" fmla="*/ 675700 h 1128282"/>
              <a:gd name="connsiteX69" fmla="*/ 9237 w 2586602"/>
              <a:gd name="connsiteY69" fmla="*/ 657227 h 1128282"/>
              <a:gd name="connsiteX70" fmla="*/ 0 w 2586602"/>
              <a:gd name="connsiteY70" fmla="*/ 629518 h 1128282"/>
              <a:gd name="connsiteX71" fmla="*/ 18473 w 2586602"/>
              <a:gd name="connsiteY71" fmla="*/ 555627 h 1128282"/>
              <a:gd name="connsiteX72" fmla="*/ 83127 w 2586602"/>
              <a:gd name="connsiteY72" fmla="*/ 527918 h 1128282"/>
              <a:gd name="connsiteX73" fmla="*/ 110837 w 2586602"/>
              <a:gd name="connsiteY73" fmla="*/ 518682 h 1128282"/>
              <a:gd name="connsiteX74" fmla="*/ 184727 w 2586602"/>
              <a:gd name="connsiteY74" fmla="*/ 500209 h 1128282"/>
              <a:gd name="connsiteX75" fmla="*/ 221673 w 2586602"/>
              <a:gd name="connsiteY75" fmla="*/ 490973 h 1128282"/>
              <a:gd name="connsiteX76" fmla="*/ 277091 w 2586602"/>
              <a:gd name="connsiteY76" fmla="*/ 472500 h 1128282"/>
              <a:gd name="connsiteX77" fmla="*/ 350982 w 2586602"/>
              <a:gd name="connsiteY77" fmla="*/ 435555 h 1128282"/>
              <a:gd name="connsiteX78" fmla="*/ 452582 w 2586602"/>
              <a:gd name="connsiteY78" fmla="*/ 407845 h 1128282"/>
              <a:gd name="connsiteX79" fmla="*/ 591127 w 2586602"/>
              <a:gd name="connsiteY79" fmla="*/ 380136 h 1128282"/>
              <a:gd name="connsiteX80" fmla="*/ 886691 w 2586602"/>
              <a:gd name="connsiteY80" fmla="*/ 370900 h 1128282"/>
              <a:gd name="connsiteX81" fmla="*/ 932873 w 2586602"/>
              <a:gd name="connsiteY81" fmla="*/ 361664 h 1128282"/>
              <a:gd name="connsiteX82" fmla="*/ 960582 w 2586602"/>
              <a:gd name="connsiteY82" fmla="*/ 352427 h 1128282"/>
              <a:gd name="connsiteX83" fmla="*/ 1006764 w 2586602"/>
              <a:gd name="connsiteY83" fmla="*/ 343191 h 1128282"/>
              <a:gd name="connsiteX84" fmla="*/ 1034473 w 2586602"/>
              <a:gd name="connsiteY84" fmla="*/ 333955 h 1128282"/>
              <a:gd name="connsiteX85" fmla="*/ 1071418 w 2586602"/>
              <a:gd name="connsiteY85" fmla="*/ 324718 h 1128282"/>
              <a:gd name="connsiteX86" fmla="*/ 1191491 w 2586602"/>
              <a:gd name="connsiteY86" fmla="*/ 306245 h 1128282"/>
              <a:gd name="connsiteX87" fmla="*/ 1256146 w 2586602"/>
              <a:gd name="connsiteY87" fmla="*/ 297009 h 1128282"/>
              <a:gd name="connsiteX88" fmla="*/ 1320800 w 2586602"/>
              <a:gd name="connsiteY88" fmla="*/ 278536 h 1128282"/>
              <a:gd name="connsiteX89" fmla="*/ 1348509 w 2586602"/>
              <a:gd name="connsiteY89" fmla="*/ 269300 h 1128282"/>
              <a:gd name="connsiteX90" fmla="*/ 1403927 w 2586602"/>
              <a:gd name="connsiteY90" fmla="*/ 260064 h 1128282"/>
              <a:gd name="connsiteX91" fmla="*/ 1459346 w 2586602"/>
              <a:gd name="connsiteY91" fmla="*/ 241591 h 1128282"/>
              <a:gd name="connsiteX92" fmla="*/ 1533237 w 2586602"/>
              <a:gd name="connsiteY92" fmla="*/ 223118 h 1128282"/>
              <a:gd name="connsiteX93" fmla="*/ 1560946 w 2586602"/>
              <a:gd name="connsiteY93" fmla="*/ 204645 h 1128282"/>
              <a:gd name="connsiteX94" fmla="*/ 1653309 w 2586602"/>
              <a:gd name="connsiteY94" fmla="*/ 176936 h 1128282"/>
              <a:gd name="connsiteX95" fmla="*/ 1708727 w 2586602"/>
              <a:gd name="connsiteY95" fmla="*/ 149227 h 1128282"/>
              <a:gd name="connsiteX96" fmla="*/ 1754909 w 2586602"/>
              <a:gd name="connsiteY96" fmla="*/ 139991 h 1128282"/>
              <a:gd name="connsiteX97" fmla="*/ 1810327 w 2586602"/>
              <a:gd name="connsiteY97" fmla="*/ 121518 h 1128282"/>
              <a:gd name="connsiteX98" fmla="*/ 1838037 w 2586602"/>
              <a:gd name="connsiteY98" fmla="*/ 112282 h 1128282"/>
              <a:gd name="connsiteX99" fmla="*/ 1948873 w 2586602"/>
              <a:gd name="connsiteY99" fmla="*/ 93809 h 1128282"/>
              <a:gd name="connsiteX100" fmla="*/ 2041237 w 2586602"/>
              <a:gd name="connsiteY100" fmla="*/ 56864 h 1128282"/>
              <a:gd name="connsiteX101" fmla="*/ 2096655 w 2586602"/>
              <a:gd name="connsiteY101" fmla="*/ 38391 h 1128282"/>
              <a:gd name="connsiteX102" fmla="*/ 2124364 w 2586602"/>
              <a:gd name="connsiteY102" fmla="*/ 1445 h 1128282"/>
              <a:gd name="connsiteX0" fmla="*/ 2124364 w 2440067"/>
              <a:gd name="connsiteY0" fmla="*/ 1445 h 1128282"/>
              <a:gd name="connsiteX1" fmla="*/ 2170546 w 2440067"/>
              <a:gd name="connsiteY1" fmla="*/ 10682 h 1128282"/>
              <a:gd name="connsiteX2" fmla="*/ 2225964 w 2440067"/>
              <a:gd name="connsiteY2" fmla="*/ 47627 h 1128282"/>
              <a:gd name="connsiteX3" fmla="*/ 2206368 w 2440067"/>
              <a:gd name="connsiteY3" fmla="*/ 72370 h 1128282"/>
              <a:gd name="connsiteX4" fmla="*/ 2180223 w 2440067"/>
              <a:gd name="connsiteY4" fmla="*/ 127874 h 1128282"/>
              <a:gd name="connsiteX5" fmla="*/ 2148871 w 2440067"/>
              <a:gd name="connsiteY5" fmla="*/ 125275 h 1128282"/>
              <a:gd name="connsiteX6" fmla="*/ 2206685 w 2440067"/>
              <a:gd name="connsiteY6" fmla="*/ 172531 h 1128282"/>
              <a:gd name="connsiteX7" fmla="*/ 2173044 w 2440067"/>
              <a:gd name="connsiteY7" fmla="*/ 177613 h 1128282"/>
              <a:gd name="connsiteX8" fmla="*/ 2177285 w 2440067"/>
              <a:gd name="connsiteY8" fmla="*/ 183206 h 1128282"/>
              <a:gd name="connsiteX9" fmla="*/ 2206284 w 2440067"/>
              <a:gd name="connsiteY9" fmla="*/ 198825 h 1128282"/>
              <a:gd name="connsiteX10" fmla="*/ 2265881 w 2440067"/>
              <a:gd name="connsiteY10" fmla="*/ 255938 h 1128282"/>
              <a:gd name="connsiteX11" fmla="*/ 2252879 w 2440067"/>
              <a:gd name="connsiteY11" fmla="*/ 273252 h 1128282"/>
              <a:gd name="connsiteX12" fmla="*/ 2288702 w 2440067"/>
              <a:gd name="connsiteY12" fmla="*/ 307231 h 1128282"/>
              <a:gd name="connsiteX13" fmla="*/ 2275700 w 2440067"/>
              <a:gd name="connsiteY13" fmla="*/ 315310 h 1128282"/>
              <a:gd name="connsiteX14" fmla="*/ 2295878 w 2440067"/>
              <a:gd name="connsiteY14" fmla="*/ 331465 h 1128282"/>
              <a:gd name="connsiteX15" fmla="*/ 2291821 w 2440067"/>
              <a:gd name="connsiteY15" fmla="*/ 383748 h 1128282"/>
              <a:gd name="connsiteX16" fmla="*/ 2263972 w 2440067"/>
              <a:gd name="connsiteY16" fmla="*/ 441567 h 1128282"/>
              <a:gd name="connsiteX17" fmla="*/ 2270397 w 2440067"/>
              <a:gd name="connsiteY17" fmla="*/ 458432 h 1128282"/>
              <a:gd name="connsiteX18" fmla="*/ 2263619 w 2440067"/>
              <a:gd name="connsiteY18" fmla="*/ 500350 h 1128282"/>
              <a:gd name="connsiteX19" fmla="*/ 2231853 w 2440067"/>
              <a:gd name="connsiteY19" fmla="*/ 515686 h 1128282"/>
              <a:gd name="connsiteX20" fmla="*/ 2267077 w 2440067"/>
              <a:gd name="connsiteY20" fmla="*/ 565146 h 1128282"/>
              <a:gd name="connsiteX21" fmla="*/ 2252467 w 2440067"/>
              <a:gd name="connsiteY21" fmla="*/ 531335 h 1128282"/>
              <a:gd name="connsiteX22" fmla="*/ 2181280 w 2440067"/>
              <a:gd name="connsiteY22" fmla="*/ 551898 h 1128282"/>
              <a:gd name="connsiteX23" fmla="*/ 2429164 w 2440067"/>
              <a:gd name="connsiteY23" fmla="*/ 555627 h 1128282"/>
              <a:gd name="connsiteX24" fmla="*/ 2392218 w 2440067"/>
              <a:gd name="connsiteY24" fmla="*/ 564864 h 1128282"/>
              <a:gd name="connsiteX25" fmla="*/ 2364509 w 2440067"/>
              <a:gd name="connsiteY25" fmla="*/ 574100 h 1128282"/>
              <a:gd name="connsiteX26" fmla="*/ 2299855 w 2440067"/>
              <a:gd name="connsiteY26" fmla="*/ 583336 h 1128282"/>
              <a:gd name="connsiteX27" fmla="*/ 2216727 w 2440067"/>
              <a:gd name="connsiteY27" fmla="*/ 601809 h 1128282"/>
              <a:gd name="connsiteX28" fmla="*/ 2189018 w 2440067"/>
              <a:gd name="connsiteY28" fmla="*/ 611045 h 1128282"/>
              <a:gd name="connsiteX29" fmla="*/ 2142837 w 2440067"/>
              <a:gd name="connsiteY29" fmla="*/ 620282 h 1128282"/>
              <a:gd name="connsiteX30" fmla="*/ 2115127 w 2440067"/>
              <a:gd name="connsiteY30" fmla="*/ 629518 h 1128282"/>
              <a:gd name="connsiteX31" fmla="*/ 1930400 w 2440067"/>
              <a:gd name="connsiteY31" fmla="*/ 657227 h 1128282"/>
              <a:gd name="connsiteX32" fmla="*/ 1838037 w 2440067"/>
              <a:gd name="connsiteY32" fmla="*/ 684936 h 1128282"/>
              <a:gd name="connsiteX33" fmla="*/ 1810327 w 2440067"/>
              <a:gd name="connsiteY33" fmla="*/ 694173 h 1128282"/>
              <a:gd name="connsiteX34" fmla="*/ 1773382 w 2440067"/>
              <a:gd name="connsiteY34" fmla="*/ 712645 h 1128282"/>
              <a:gd name="connsiteX35" fmla="*/ 1717964 w 2440067"/>
              <a:gd name="connsiteY35" fmla="*/ 731118 h 1128282"/>
              <a:gd name="connsiteX36" fmla="*/ 1662546 w 2440067"/>
              <a:gd name="connsiteY36" fmla="*/ 749591 h 1128282"/>
              <a:gd name="connsiteX37" fmla="*/ 1607127 w 2440067"/>
              <a:gd name="connsiteY37" fmla="*/ 768064 h 1128282"/>
              <a:gd name="connsiteX38" fmla="*/ 1579418 w 2440067"/>
              <a:gd name="connsiteY38" fmla="*/ 777300 h 1128282"/>
              <a:gd name="connsiteX39" fmla="*/ 1551709 w 2440067"/>
              <a:gd name="connsiteY39" fmla="*/ 795773 h 1128282"/>
              <a:gd name="connsiteX40" fmla="*/ 1496291 w 2440067"/>
              <a:gd name="connsiteY40" fmla="*/ 814245 h 1128282"/>
              <a:gd name="connsiteX41" fmla="*/ 1440873 w 2440067"/>
              <a:gd name="connsiteY41" fmla="*/ 841955 h 1128282"/>
              <a:gd name="connsiteX42" fmla="*/ 1403927 w 2440067"/>
              <a:gd name="connsiteY42" fmla="*/ 860427 h 1128282"/>
              <a:gd name="connsiteX43" fmla="*/ 1348509 w 2440067"/>
              <a:gd name="connsiteY43" fmla="*/ 878900 h 1128282"/>
              <a:gd name="connsiteX44" fmla="*/ 1320800 w 2440067"/>
              <a:gd name="connsiteY44" fmla="*/ 888136 h 1128282"/>
              <a:gd name="connsiteX45" fmla="*/ 1293091 w 2440067"/>
              <a:gd name="connsiteY45" fmla="*/ 906609 h 1128282"/>
              <a:gd name="connsiteX46" fmla="*/ 1200727 w 2440067"/>
              <a:gd name="connsiteY46" fmla="*/ 934318 h 1128282"/>
              <a:gd name="connsiteX47" fmla="*/ 1145309 w 2440067"/>
              <a:gd name="connsiteY47" fmla="*/ 971264 h 1128282"/>
              <a:gd name="connsiteX48" fmla="*/ 1089891 w 2440067"/>
              <a:gd name="connsiteY48" fmla="*/ 989736 h 1128282"/>
              <a:gd name="connsiteX49" fmla="*/ 1062182 w 2440067"/>
              <a:gd name="connsiteY49" fmla="*/ 998973 h 1128282"/>
              <a:gd name="connsiteX50" fmla="*/ 1034473 w 2440067"/>
              <a:gd name="connsiteY50" fmla="*/ 1017445 h 1128282"/>
              <a:gd name="connsiteX51" fmla="*/ 979055 w 2440067"/>
              <a:gd name="connsiteY51" fmla="*/ 1035918 h 1128282"/>
              <a:gd name="connsiteX52" fmla="*/ 951346 w 2440067"/>
              <a:gd name="connsiteY52" fmla="*/ 1054391 h 1128282"/>
              <a:gd name="connsiteX53" fmla="*/ 886691 w 2440067"/>
              <a:gd name="connsiteY53" fmla="*/ 1082100 h 1128282"/>
              <a:gd name="connsiteX54" fmla="*/ 812800 w 2440067"/>
              <a:gd name="connsiteY54" fmla="*/ 1100573 h 1128282"/>
              <a:gd name="connsiteX55" fmla="*/ 785091 w 2440067"/>
              <a:gd name="connsiteY55" fmla="*/ 1109809 h 1128282"/>
              <a:gd name="connsiteX56" fmla="*/ 674255 w 2440067"/>
              <a:gd name="connsiteY56" fmla="*/ 1128282 h 1128282"/>
              <a:gd name="connsiteX57" fmla="*/ 434109 w 2440067"/>
              <a:gd name="connsiteY57" fmla="*/ 1119045 h 1128282"/>
              <a:gd name="connsiteX58" fmla="*/ 387927 w 2440067"/>
              <a:gd name="connsiteY58" fmla="*/ 1063627 h 1128282"/>
              <a:gd name="connsiteX59" fmla="*/ 360218 w 2440067"/>
              <a:gd name="connsiteY59" fmla="*/ 1035918 h 1128282"/>
              <a:gd name="connsiteX60" fmla="*/ 341746 w 2440067"/>
              <a:gd name="connsiteY60" fmla="*/ 1008209 h 1128282"/>
              <a:gd name="connsiteX61" fmla="*/ 286327 w 2440067"/>
              <a:gd name="connsiteY61" fmla="*/ 962027 h 1128282"/>
              <a:gd name="connsiteX62" fmla="*/ 249382 w 2440067"/>
              <a:gd name="connsiteY62" fmla="*/ 906609 h 1128282"/>
              <a:gd name="connsiteX63" fmla="*/ 230909 w 2440067"/>
              <a:gd name="connsiteY63" fmla="*/ 878900 h 1128282"/>
              <a:gd name="connsiteX64" fmla="*/ 203200 w 2440067"/>
              <a:gd name="connsiteY64" fmla="*/ 860427 h 1128282"/>
              <a:gd name="connsiteX65" fmla="*/ 157018 w 2440067"/>
              <a:gd name="connsiteY65" fmla="*/ 805009 h 1128282"/>
              <a:gd name="connsiteX66" fmla="*/ 129309 w 2440067"/>
              <a:gd name="connsiteY66" fmla="*/ 786536 h 1128282"/>
              <a:gd name="connsiteX67" fmla="*/ 55418 w 2440067"/>
              <a:gd name="connsiteY67" fmla="*/ 703409 h 1128282"/>
              <a:gd name="connsiteX68" fmla="*/ 36946 w 2440067"/>
              <a:gd name="connsiteY68" fmla="*/ 675700 h 1128282"/>
              <a:gd name="connsiteX69" fmla="*/ 9237 w 2440067"/>
              <a:gd name="connsiteY69" fmla="*/ 657227 h 1128282"/>
              <a:gd name="connsiteX70" fmla="*/ 0 w 2440067"/>
              <a:gd name="connsiteY70" fmla="*/ 629518 h 1128282"/>
              <a:gd name="connsiteX71" fmla="*/ 18473 w 2440067"/>
              <a:gd name="connsiteY71" fmla="*/ 555627 h 1128282"/>
              <a:gd name="connsiteX72" fmla="*/ 83127 w 2440067"/>
              <a:gd name="connsiteY72" fmla="*/ 527918 h 1128282"/>
              <a:gd name="connsiteX73" fmla="*/ 110837 w 2440067"/>
              <a:gd name="connsiteY73" fmla="*/ 518682 h 1128282"/>
              <a:gd name="connsiteX74" fmla="*/ 184727 w 2440067"/>
              <a:gd name="connsiteY74" fmla="*/ 500209 h 1128282"/>
              <a:gd name="connsiteX75" fmla="*/ 221673 w 2440067"/>
              <a:gd name="connsiteY75" fmla="*/ 490973 h 1128282"/>
              <a:gd name="connsiteX76" fmla="*/ 277091 w 2440067"/>
              <a:gd name="connsiteY76" fmla="*/ 472500 h 1128282"/>
              <a:gd name="connsiteX77" fmla="*/ 350982 w 2440067"/>
              <a:gd name="connsiteY77" fmla="*/ 435555 h 1128282"/>
              <a:gd name="connsiteX78" fmla="*/ 452582 w 2440067"/>
              <a:gd name="connsiteY78" fmla="*/ 407845 h 1128282"/>
              <a:gd name="connsiteX79" fmla="*/ 591127 w 2440067"/>
              <a:gd name="connsiteY79" fmla="*/ 380136 h 1128282"/>
              <a:gd name="connsiteX80" fmla="*/ 886691 w 2440067"/>
              <a:gd name="connsiteY80" fmla="*/ 370900 h 1128282"/>
              <a:gd name="connsiteX81" fmla="*/ 932873 w 2440067"/>
              <a:gd name="connsiteY81" fmla="*/ 361664 h 1128282"/>
              <a:gd name="connsiteX82" fmla="*/ 960582 w 2440067"/>
              <a:gd name="connsiteY82" fmla="*/ 352427 h 1128282"/>
              <a:gd name="connsiteX83" fmla="*/ 1006764 w 2440067"/>
              <a:gd name="connsiteY83" fmla="*/ 343191 h 1128282"/>
              <a:gd name="connsiteX84" fmla="*/ 1034473 w 2440067"/>
              <a:gd name="connsiteY84" fmla="*/ 333955 h 1128282"/>
              <a:gd name="connsiteX85" fmla="*/ 1071418 w 2440067"/>
              <a:gd name="connsiteY85" fmla="*/ 324718 h 1128282"/>
              <a:gd name="connsiteX86" fmla="*/ 1191491 w 2440067"/>
              <a:gd name="connsiteY86" fmla="*/ 306245 h 1128282"/>
              <a:gd name="connsiteX87" fmla="*/ 1256146 w 2440067"/>
              <a:gd name="connsiteY87" fmla="*/ 297009 h 1128282"/>
              <a:gd name="connsiteX88" fmla="*/ 1320800 w 2440067"/>
              <a:gd name="connsiteY88" fmla="*/ 278536 h 1128282"/>
              <a:gd name="connsiteX89" fmla="*/ 1348509 w 2440067"/>
              <a:gd name="connsiteY89" fmla="*/ 269300 h 1128282"/>
              <a:gd name="connsiteX90" fmla="*/ 1403927 w 2440067"/>
              <a:gd name="connsiteY90" fmla="*/ 260064 h 1128282"/>
              <a:gd name="connsiteX91" fmla="*/ 1459346 w 2440067"/>
              <a:gd name="connsiteY91" fmla="*/ 241591 h 1128282"/>
              <a:gd name="connsiteX92" fmla="*/ 1533237 w 2440067"/>
              <a:gd name="connsiteY92" fmla="*/ 223118 h 1128282"/>
              <a:gd name="connsiteX93" fmla="*/ 1560946 w 2440067"/>
              <a:gd name="connsiteY93" fmla="*/ 204645 h 1128282"/>
              <a:gd name="connsiteX94" fmla="*/ 1653309 w 2440067"/>
              <a:gd name="connsiteY94" fmla="*/ 176936 h 1128282"/>
              <a:gd name="connsiteX95" fmla="*/ 1708727 w 2440067"/>
              <a:gd name="connsiteY95" fmla="*/ 149227 h 1128282"/>
              <a:gd name="connsiteX96" fmla="*/ 1754909 w 2440067"/>
              <a:gd name="connsiteY96" fmla="*/ 139991 h 1128282"/>
              <a:gd name="connsiteX97" fmla="*/ 1810327 w 2440067"/>
              <a:gd name="connsiteY97" fmla="*/ 121518 h 1128282"/>
              <a:gd name="connsiteX98" fmla="*/ 1838037 w 2440067"/>
              <a:gd name="connsiteY98" fmla="*/ 112282 h 1128282"/>
              <a:gd name="connsiteX99" fmla="*/ 1948873 w 2440067"/>
              <a:gd name="connsiteY99" fmla="*/ 93809 h 1128282"/>
              <a:gd name="connsiteX100" fmla="*/ 2041237 w 2440067"/>
              <a:gd name="connsiteY100" fmla="*/ 56864 h 1128282"/>
              <a:gd name="connsiteX101" fmla="*/ 2096655 w 2440067"/>
              <a:gd name="connsiteY101" fmla="*/ 38391 h 1128282"/>
              <a:gd name="connsiteX102" fmla="*/ 2124364 w 2440067"/>
              <a:gd name="connsiteY102" fmla="*/ 1445 h 1128282"/>
              <a:gd name="connsiteX0" fmla="*/ 2124364 w 2396885"/>
              <a:gd name="connsiteY0" fmla="*/ 1445 h 1128282"/>
              <a:gd name="connsiteX1" fmla="*/ 2170546 w 2396885"/>
              <a:gd name="connsiteY1" fmla="*/ 10682 h 1128282"/>
              <a:gd name="connsiteX2" fmla="*/ 2225964 w 2396885"/>
              <a:gd name="connsiteY2" fmla="*/ 47627 h 1128282"/>
              <a:gd name="connsiteX3" fmla="*/ 2206368 w 2396885"/>
              <a:gd name="connsiteY3" fmla="*/ 72370 h 1128282"/>
              <a:gd name="connsiteX4" fmla="*/ 2180223 w 2396885"/>
              <a:gd name="connsiteY4" fmla="*/ 127874 h 1128282"/>
              <a:gd name="connsiteX5" fmla="*/ 2148871 w 2396885"/>
              <a:gd name="connsiteY5" fmla="*/ 125275 h 1128282"/>
              <a:gd name="connsiteX6" fmla="*/ 2206685 w 2396885"/>
              <a:gd name="connsiteY6" fmla="*/ 172531 h 1128282"/>
              <a:gd name="connsiteX7" fmla="*/ 2173044 w 2396885"/>
              <a:gd name="connsiteY7" fmla="*/ 177613 h 1128282"/>
              <a:gd name="connsiteX8" fmla="*/ 2177285 w 2396885"/>
              <a:gd name="connsiteY8" fmla="*/ 183206 h 1128282"/>
              <a:gd name="connsiteX9" fmla="*/ 2206284 w 2396885"/>
              <a:gd name="connsiteY9" fmla="*/ 198825 h 1128282"/>
              <a:gd name="connsiteX10" fmla="*/ 2265881 w 2396885"/>
              <a:gd name="connsiteY10" fmla="*/ 255938 h 1128282"/>
              <a:gd name="connsiteX11" fmla="*/ 2252879 w 2396885"/>
              <a:gd name="connsiteY11" fmla="*/ 273252 h 1128282"/>
              <a:gd name="connsiteX12" fmla="*/ 2288702 w 2396885"/>
              <a:gd name="connsiteY12" fmla="*/ 307231 h 1128282"/>
              <a:gd name="connsiteX13" fmla="*/ 2275700 w 2396885"/>
              <a:gd name="connsiteY13" fmla="*/ 315310 h 1128282"/>
              <a:gd name="connsiteX14" fmla="*/ 2295878 w 2396885"/>
              <a:gd name="connsiteY14" fmla="*/ 331465 h 1128282"/>
              <a:gd name="connsiteX15" fmla="*/ 2291821 w 2396885"/>
              <a:gd name="connsiteY15" fmla="*/ 383748 h 1128282"/>
              <a:gd name="connsiteX16" fmla="*/ 2263972 w 2396885"/>
              <a:gd name="connsiteY16" fmla="*/ 441567 h 1128282"/>
              <a:gd name="connsiteX17" fmla="*/ 2270397 w 2396885"/>
              <a:gd name="connsiteY17" fmla="*/ 458432 h 1128282"/>
              <a:gd name="connsiteX18" fmla="*/ 2263619 w 2396885"/>
              <a:gd name="connsiteY18" fmla="*/ 500350 h 1128282"/>
              <a:gd name="connsiteX19" fmla="*/ 2231853 w 2396885"/>
              <a:gd name="connsiteY19" fmla="*/ 515686 h 1128282"/>
              <a:gd name="connsiteX20" fmla="*/ 2267077 w 2396885"/>
              <a:gd name="connsiteY20" fmla="*/ 565146 h 1128282"/>
              <a:gd name="connsiteX21" fmla="*/ 2252467 w 2396885"/>
              <a:gd name="connsiteY21" fmla="*/ 531335 h 1128282"/>
              <a:gd name="connsiteX22" fmla="*/ 2181280 w 2396885"/>
              <a:gd name="connsiteY22" fmla="*/ 551898 h 1128282"/>
              <a:gd name="connsiteX23" fmla="*/ 2261016 w 2396885"/>
              <a:gd name="connsiteY23" fmla="*/ 564806 h 1128282"/>
              <a:gd name="connsiteX24" fmla="*/ 2392218 w 2396885"/>
              <a:gd name="connsiteY24" fmla="*/ 564864 h 1128282"/>
              <a:gd name="connsiteX25" fmla="*/ 2364509 w 2396885"/>
              <a:gd name="connsiteY25" fmla="*/ 574100 h 1128282"/>
              <a:gd name="connsiteX26" fmla="*/ 2299855 w 2396885"/>
              <a:gd name="connsiteY26" fmla="*/ 583336 h 1128282"/>
              <a:gd name="connsiteX27" fmla="*/ 2216727 w 2396885"/>
              <a:gd name="connsiteY27" fmla="*/ 601809 h 1128282"/>
              <a:gd name="connsiteX28" fmla="*/ 2189018 w 2396885"/>
              <a:gd name="connsiteY28" fmla="*/ 611045 h 1128282"/>
              <a:gd name="connsiteX29" fmla="*/ 2142837 w 2396885"/>
              <a:gd name="connsiteY29" fmla="*/ 620282 h 1128282"/>
              <a:gd name="connsiteX30" fmla="*/ 2115127 w 2396885"/>
              <a:gd name="connsiteY30" fmla="*/ 629518 h 1128282"/>
              <a:gd name="connsiteX31" fmla="*/ 1930400 w 2396885"/>
              <a:gd name="connsiteY31" fmla="*/ 657227 h 1128282"/>
              <a:gd name="connsiteX32" fmla="*/ 1838037 w 2396885"/>
              <a:gd name="connsiteY32" fmla="*/ 684936 h 1128282"/>
              <a:gd name="connsiteX33" fmla="*/ 1810327 w 2396885"/>
              <a:gd name="connsiteY33" fmla="*/ 694173 h 1128282"/>
              <a:gd name="connsiteX34" fmla="*/ 1773382 w 2396885"/>
              <a:gd name="connsiteY34" fmla="*/ 712645 h 1128282"/>
              <a:gd name="connsiteX35" fmla="*/ 1717964 w 2396885"/>
              <a:gd name="connsiteY35" fmla="*/ 731118 h 1128282"/>
              <a:gd name="connsiteX36" fmla="*/ 1662546 w 2396885"/>
              <a:gd name="connsiteY36" fmla="*/ 749591 h 1128282"/>
              <a:gd name="connsiteX37" fmla="*/ 1607127 w 2396885"/>
              <a:gd name="connsiteY37" fmla="*/ 768064 h 1128282"/>
              <a:gd name="connsiteX38" fmla="*/ 1579418 w 2396885"/>
              <a:gd name="connsiteY38" fmla="*/ 777300 h 1128282"/>
              <a:gd name="connsiteX39" fmla="*/ 1551709 w 2396885"/>
              <a:gd name="connsiteY39" fmla="*/ 795773 h 1128282"/>
              <a:gd name="connsiteX40" fmla="*/ 1496291 w 2396885"/>
              <a:gd name="connsiteY40" fmla="*/ 814245 h 1128282"/>
              <a:gd name="connsiteX41" fmla="*/ 1440873 w 2396885"/>
              <a:gd name="connsiteY41" fmla="*/ 841955 h 1128282"/>
              <a:gd name="connsiteX42" fmla="*/ 1403927 w 2396885"/>
              <a:gd name="connsiteY42" fmla="*/ 860427 h 1128282"/>
              <a:gd name="connsiteX43" fmla="*/ 1348509 w 2396885"/>
              <a:gd name="connsiteY43" fmla="*/ 878900 h 1128282"/>
              <a:gd name="connsiteX44" fmla="*/ 1320800 w 2396885"/>
              <a:gd name="connsiteY44" fmla="*/ 888136 h 1128282"/>
              <a:gd name="connsiteX45" fmla="*/ 1293091 w 2396885"/>
              <a:gd name="connsiteY45" fmla="*/ 906609 h 1128282"/>
              <a:gd name="connsiteX46" fmla="*/ 1200727 w 2396885"/>
              <a:gd name="connsiteY46" fmla="*/ 934318 h 1128282"/>
              <a:gd name="connsiteX47" fmla="*/ 1145309 w 2396885"/>
              <a:gd name="connsiteY47" fmla="*/ 971264 h 1128282"/>
              <a:gd name="connsiteX48" fmla="*/ 1089891 w 2396885"/>
              <a:gd name="connsiteY48" fmla="*/ 989736 h 1128282"/>
              <a:gd name="connsiteX49" fmla="*/ 1062182 w 2396885"/>
              <a:gd name="connsiteY49" fmla="*/ 998973 h 1128282"/>
              <a:gd name="connsiteX50" fmla="*/ 1034473 w 2396885"/>
              <a:gd name="connsiteY50" fmla="*/ 1017445 h 1128282"/>
              <a:gd name="connsiteX51" fmla="*/ 979055 w 2396885"/>
              <a:gd name="connsiteY51" fmla="*/ 1035918 h 1128282"/>
              <a:gd name="connsiteX52" fmla="*/ 951346 w 2396885"/>
              <a:gd name="connsiteY52" fmla="*/ 1054391 h 1128282"/>
              <a:gd name="connsiteX53" fmla="*/ 886691 w 2396885"/>
              <a:gd name="connsiteY53" fmla="*/ 1082100 h 1128282"/>
              <a:gd name="connsiteX54" fmla="*/ 812800 w 2396885"/>
              <a:gd name="connsiteY54" fmla="*/ 1100573 h 1128282"/>
              <a:gd name="connsiteX55" fmla="*/ 785091 w 2396885"/>
              <a:gd name="connsiteY55" fmla="*/ 1109809 h 1128282"/>
              <a:gd name="connsiteX56" fmla="*/ 674255 w 2396885"/>
              <a:gd name="connsiteY56" fmla="*/ 1128282 h 1128282"/>
              <a:gd name="connsiteX57" fmla="*/ 434109 w 2396885"/>
              <a:gd name="connsiteY57" fmla="*/ 1119045 h 1128282"/>
              <a:gd name="connsiteX58" fmla="*/ 387927 w 2396885"/>
              <a:gd name="connsiteY58" fmla="*/ 1063627 h 1128282"/>
              <a:gd name="connsiteX59" fmla="*/ 360218 w 2396885"/>
              <a:gd name="connsiteY59" fmla="*/ 1035918 h 1128282"/>
              <a:gd name="connsiteX60" fmla="*/ 341746 w 2396885"/>
              <a:gd name="connsiteY60" fmla="*/ 1008209 h 1128282"/>
              <a:gd name="connsiteX61" fmla="*/ 286327 w 2396885"/>
              <a:gd name="connsiteY61" fmla="*/ 962027 h 1128282"/>
              <a:gd name="connsiteX62" fmla="*/ 249382 w 2396885"/>
              <a:gd name="connsiteY62" fmla="*/ 906609 h 1128282"/>
              <a:gd name="connsiteX63" fmla="*/ 230909 w 2396885"/>
              <a:gd name="connsiteY63" fmla="*/ 878900 h 1128282"/>
              <a:gd name="connsiteX64" fmla="*/ 203200 w 2396885"/>
              <a:gd name="connsiteY64" fmla="*/ 860427 h 1128282"/>
              <a:gd name="connsiteX65" fmla="*/ 157018 w 2396885"/>
              <a:gd name="connsiteY65" fmla="*/ 805009 h 1128282"/>
              <a:gd name="connsiteX66" fmla="*/ 129309 w 2396885"/>
              <a:gd name="connsiteY66" fmla="*/ 786536 h 1128282"/>
              <a:gd name="connsiteX67" fmla="*/ 55418 w 2396885"/>
              <a:gd name="connsiteY67" fmla="*/ 703409 h 1128282"/>
              <a:gd name="connsiteX68" fmla="*/ 36946 w 2396885"/>
              <a:gd name="connsiteY68" fmla="*/ 675700 h 1128282"/>
              <a:gd name="connsiteX69" fmla="*/ 9237 w 2396885"/>
              <a:gd name="connsiteY69" fmla="*/ 657227 h 1128282"/>
              <a:gd name="connsiteX70" fmla="*/ 0 w 2396885"/>
              <a:gd name="connsiteY70" fmla="*/ 629518 h 1128282"/>
              <a:gd name="connsiteX71" fmla="*/ 18473 w 2396885"/>
              <a:gd name="connsiteY71" fmla="*/ 555627 h 1128282"/>
              <a:gd name="connsiteX72" fmla="*/ 83127 w 2396885"/>
              <a:gd name="connsiteY72" fmla="*/ 527918 h 1128282"/>
              <a:gd name="connsiteX73" fmla="*/ 110837 w 2396885"/>
              <a:gd name="connsiteY73" fmla="*/ 518682 h 1128282"/>
              <a:gd name="connsiteX74" fmla="*/ 184727 w 2396885"/>
              <a:gd name="connsiteY74" fmla="*/ 500209 h 1128282"/>
              <a:gd name="connsiteX75" fmla="*/ 221673 w 2396885"/>
              <a:gd name="connsiteY75" fmla="*/ 490973 h 1128282"/>
              <a:gd name="connsiteX76" fmla="*/ 277091 w 2396885"/>
              <a:gd name="connsiteY76" fmla="*/ 472500 h 1128282"/>
              <a:gd name="connsiteX77" fmla="*/ 350982 w 2396885"/>
              <a:gd name="connsiteY77" fmla="*/ 435555 h 1128282"/>
              <a:gd name="connsiteX78" fmla="*/ 452582 w 2396885"/>
              <a:gd name="connsiteY78" fmla="*/ 407845 h 1128282"/>
              <a:gd name="connsiteX79" fmla="*/ 591127 w 2396885"/>
              <a:gd name="connsiteY79" fmla="*/ 380136 h 1128282"/>
              <a:gd name="connsiteX80" fmla="*/ 886691 w 2396885"/>
              <a:gd name="connsiteY80" fmla="*/ 370900 h 1128282"/>
              <a:gd name="connsiteX81" fmla="*/ 932873 w 2396885"/>
              <a:gd name="connsiteY81" fmla="*/ 361664 h 1128282"/>
              <a:gd name="connsiteX82" fmla="*/ 960582 w 2396885"/>
              <a:gd name="connsiteY82" fmla="*/ 352427 h 1128282"/>
              <a:gd name="connsiteX83" fmla="*/ 1006764 w 2396885"/>
              <a:gd name="connsiteY83" fmla="*/ 343191 h 1128282"/>
              <a:gd name="connsiteX84" fmla="*/ 1034473 w 2396885"/>
              <a:gd name="connsiteY84" fmla="*/ 333955 h 1128282"/>
              <a:gd name="connsiteX85" fmla="*/ 1071418 w 2396885"/>
              <a:gd name="connsiteY85" fmla="*/ 324718 h 1128282"/>
              <a:gd name="connsiteX86" fmla="*/ 1191491 w 2396885"/>
              <a:gd name="connsiteY86" fmla="*/ 306245 h 1128282"/>
              <a:gd name="connsiteX87" fmla="*/ 1256146 w 2396885"/>
              <a:gd name="connsiteY87" fmla="*/ 297009 h 1128282"/>
              <a:gd name="connsiteX88" fmla="*/ 1320800 w 2396885"/>
              <a:gd name="connsiteY88" fmla="*/ 278536 h 1128282"/>
              <a:gd name="connsiteX89" fmla="*/ 1348509 w 2396885"/>
              <a:gd name="connsiteY89" fmla="*/ 269300 h 1128282"/>
              <a:gd name="connsiteX90" fmla="*/ 1403927 w 2396885"/>
              <a:gd name="connsiteY90" fmla="*/ 260064 h 1128282"/>
              <a:gd name="connsiteX91" fmla="*/ 1459346 w 2396885"/>
              <a:gd name="connsiteY91" fmla="*/ 241591 h 1128282"/>
              <a:gd name="connsiteX92" fmla="*/ 1533237 w 2396885"/>
              <a:gd name="connsiteY92" fmla="*/ 223118 h 1128282"/>
              <a:gd name="connsiteX93" fmla="*/ 1560946 w 2396885"/>
              <a:gd name="connsiteY93" fmla="*/ 204645 h 1128282"/>
              <a:gd name="connsiteX94" fmla="*/ 1653309 w 2396885"/>
              <a:gd name="connsiteY94" fmla="*/ 176936 h 1128282"/>
              <a:gd name="connsiteX95" fmla="*/ 1708727 w 2396885"/>
              <a:gd name="connsiteY95" fmla="*/ 149227 h 1128282"/>
              <a:gd name="connsiteX96" fmla="*/ 1754909 w 2396885"/>
              <a:gd name="connsiteY96" fmla="*/ 139991 h 1128282"/>
              <a:gd name="connsiteX97" fmla="*/ 1810327 w 2396885"/>
              <a:gd name="connsiteY97" fmla="*/ 121518 h 1128282"/>
              <a:gd name="connsiteX98" fmla="*/ 1838037 w 2396885"/>
              <a:gd name="connsiteY98" fmla="*/ 112282 h 1128282"/>
              <a:gd name="connsiteX99" fmla="*/ 1948873 w 2396885"/>
              <a:gd name="connsiteY99" fmla="*/ 93809 h 1128282"/>
              <a:gd name="connsiteX100" fmla="*/ 2041237 w 2396885"/>
              <a:gd name="connsiteY100" fmla="*/ 56864 h 1128282"/>
              <a:gd name="connsiteX101" fmla="*/ 2096655 w 2396885"/>
              <a:gd name="connsiteY101" fmla="*/ 38391 h 1128282"/>
              <a:gd name="connsiteX102" fmla="*/ 2124364 w 2396885"/>
              <a:gd name="connsiteY102" fmla="*/ 1445 h 1128282"/>
              <a:gd name="connsiteX0" fmla="*/ 2124364 w 2364958"/>
              <a:gd name="connsiteY0" fmla="*/ 1445 h 1128282"/>
              <a:gd name="connsiteX1" fmla="*/ 2170546 w 2364958"/>
              <a:gd name="connsiteY1" fmla="*/ 10682 h 1128282"/>
              <a:gd name="connsiteX2" fmla="*/ 2225964 w 2364958"/>
              <a:gd name="connsiteY2" fmla="*/ 47627 h 1128282"/>
              <a:gd name="connsiteX3" fmla="*/ 2206368 w 2364958"/>
              <a:gd name="connsiteY3" fmla="*/ 72370 h 1128282"/>
              <a:gd name="connsiteX4" fmla="*/ 2180223 w 2364958"/>
              <a:gd name="connsiteY4" fmla="*/ 127874 h 1128282"/>
              <a:gd name="connsiteX5" fmla="*/ 2148871 w 2364958"/>
              <a:gd name="connsiteY5" fmla="*/ 125275 h 1128282"/>
              <a:gd name="connsiteX6" fmla="*/ 2206685 w 2364958"/>
              <a:gd name="connsiteY6" fmla="*/ 172531 h 1128282"/>
              <a:gd name="connsiteX7" fmla="*/ 2173044 w 2364958"/>
              <a:gd name="connsiteY7" fmla="*/ 177613 h 1128282"/>
              <a:gd name="connsiteX8" fmla="*/ 2177285 w 2364958"/>
              <a:gd name="connsiteY8" fmla="*/ 183206 h 1128282"/>
              <a:gd name="connsiteX9" fmla="*/ 2206284 w 2364958"/>
              <a:gd name="connsiteY9" fmla="*/ 198825 h 1128282"/>
              <a:gd name="connsiteX10" fmla="*/ 2265881 w 2364958"/>
              <a:gd name="connsiteY10" fmla="*/ 255938 h 1128282"/>
              <a:gd name="connsiteX11" fmla="*/ 2252879 w 2364958"/>
              <a:gd name="connsiteY11" fmla="*/ 273252 h 1128282"/>
              <a:gd name="connsiteX12" fmla="*/ 2288702 w 2364958"/>
              <a:gd name="connsiteY12" fmla="*/ 307231 h 1128282"/>
              <a:gd name="connsiteX13" fmla="*/ 2275700 w 2364958"/>
              <a:gd name="connsiteY13" fmla="*/ 315310 h 1128282"/>
              <a:gd name="connsiteX14" fmla="*/ 2295878 w 2364958"/>
              <a:gd name="connsiteY14" fmla="*/ 331465 h 1128282"/>
              <a:gd name="connsiteX15" fmla="*/ 2291821 w 2364958"/>
              <a:gd name="connsiteY15" fmla="*/ 383748 h 1128282"/>
              <a:gd name="connsiteX16" fmla="*/ 2263972 w 2364958"/>
              <a:gd name="connsiteY16" fmla="*/ 441567 h 1128282"/>
              <a:gd name="connsiteX17" fmla="*/ 2270397 w 2364958"/>
              <a:gd name="connsiteY17" fmla="*/ 458432 h 1128282"/>
              <a:gd name="connsiteX18" fmla="*/ 2263619 w 2364958"/>
              <a:gd name="connsiteY18" fmla="*/ 500350 h 1128282"/>
              <a:gd name="connsiteX19" fmla="*/ 2231853 w 2364958"/>
              <a:gd name="connsiteY19" fmla="*/ 515686 h 1128282"/>
              <a:gd name="connsiteX20" fmla="*/ 2267077 w 2364958"/>
              <a:gd name="connsiteY20" fmla="*/ 565146 h 1128282"/>
              <a:gd name="connsiteX21" fmla="*/ 2252467 w 2364958"/>
              <a:gd name="connsiteY21" fmla="*/ 531335 h 1128282"/>
              <a:gd name="connsiteX22" fmla="*/ 2181280 w 2364958"/>
              <a:gd name="connsiteY22" fmla="*/ 551898 h 1128282"/>
              <a:gd name="connsiteX23" fmla="*/ 2261016 w 2364958"/>
              <a:gd name="connsiteY23" fmla="*/ 564806 h 1128282"/>
              <a:gd name="connsiteX24" fmla="*/ 2266072 w 2364958"/>
              <a:gd name="connsiteY24" fmla="*/ 581585 h 1128282"/>
              <a:gd name="connsiteX25" fmla="*/ 2364509 w 2364958"/>
              <a:gd name="connsiteY25" fmla="*/ 574100 h 1128282"/>
              <a:gd name="connsiteX26" fmla="*/ 2299855 w 2364958"/>
              <a:gd name="connsiteY26" fmla="*/ 583336 h 1128282"/>
              <a:gd name="connsiteX27" fmla="*/ 2216727 w 2364958"/>
              <a:gd name="connsiteY27" fmla="*/ 601809 h 1128282"/>
              <a:gd name="connsiteX28" fmla="*/ 2189018 w 2364958"/>
              <a:gd name="connsiteY28" fmla="*/ 611045 h 1128282"/>
              <a:gd name="connsiteX29" fmla="*/ 2142837 w 2364958"/>
              <a:gd name="connsiteY29" fmla="*/ 620282 h 1128282"/>
              <a:gd name="connsiteX30" fmla="*/ 2115127 w 2364958"/>
              <a:gd name="connsiteY30" fmla="*/ 629518 h 1128282"/>
              <a:gd name="connsiteX31" fmla="*/ 1930400 w 2364958"/>
              <a:gd name="connsiteY31" fmla="*/ 657227 h 1128282"/>
              <a:gd name="connsiteX32" fmla="*/ 1838037 w 2364958"/>
              <a:gd name="connsiteY32" fmla="*/ 684936 h 1128282"/>
              <a:gd name="connsiteX33" fmla="*/ 1810327 w 2364958"/>
              <a:gd name="connsiteY33" fmla="*/ 694173 h 1128282"/>
              <a:gd name="connsiteX34" fmla="*/ 1773382 w 2364958"/>
              <a:gd name="connsiteY34" fmla="*/ 712645 h 1128282"/>
              <a:gd name="connsiteX35" fmla="*/ 1717964 w 2364958"/>
              <a:gd name="connsiteY35" fmla="*/ 731118 h 1128282"/>
              <a:gd name="connsiteX36" fmla="*/ 1662546 w 2364958"/>
              <a:gd name="connsiteY36" fmla="*/ 749591 h 1128282"/>
              <a:gd name="connsiteX37" fmla="*/ 1607127 w 2364958"/>
              <a:gd name="connsiteY37" fmla="*/ 768064 h 1128282"/>
              <a:gd name="connsiteX38" fmla="*/ 1579418 w 2364958"/>
              <a:gd name="connsiteY38" fmla="*/ 777300 h 1128282"/>
              <a:gd name="connsiteX39" fmla="*/ 1551709 w 2364958"/>
              <a:gd name="connsiteY39" fmla="*/ 795773 h 1128282"/>
              <a:gd name="connsiteX40" fmla="*/ 1496291 w 2364958"/>
              <a:gd name="connsiteY40" fmla="*/ 814245 h 1128282"/>
              <a:gd name="connsiteX41" fmla="*/ 1440873 w 2364958"/>
              <a:gd name="connsiteY41" fmla="*/ 841955 h 1128282"/>
              <a:gd name="connsiteX42" fmla="*/ 1403927 w 2364958"/>
              <a:gd name="connsiteY42" fmla="*/ 860427 h 1128282"/>
              <a:gd name="connsiteX43" fmla="*/ 1348509 w 2364958"/>
              <a:gd name="connsiteY43" fmla="*/ 878900 h 1128282"/>
              <a:gd name="connsiteX44" fmla="*/ 1320800 w 2364958"/>
              <a:gd name="connsiteY44" fmla="*/ 888136 h 1128282"/>
              <a:gd name="connsiteX45" fmla="*/ 1293091 w 2364958"/>
              <a:gd name="connsiteY45" fmla="*/ 906609 h 1128282"/>
              <a:gd name="connsiteX46" fmla="*/ 1200727 w 2364958"/>
              <a:gd name="connsiteY46" fmla="*/ 934318 h 1128282"/>
              <a:gd name="connsiteX47" fmla="*/ 1145309 w 2364958"/>
              <a:gd name="connsiteY47" fmla="*/ 971264 h 1128282"/>
              <a:gd name="connsiteX48" fmla="*/ 1089891 w 2364958"/>
              <a:gd name="connsiteY48" fmla="*/ 989736 h 1128282"/>
              <a:gd name="connsiteX49" fmla="*/ 1062182 w 2364958"/>
              <a:gd name="connsiteY49" fmla="*/ 998973 h 1128282"/>
              <a:gd name="connsiteX50" fmla="*/ 1034473 w 2364958"/>
              <a:gd name="connsiteY50" fmla="*/ 1017445 h 1128282"/>
              <a:gd name="connsiteX51" fmla="*/ 979055 w 2364958"/>
              <a:gd name="connsiteY51" fmla="*/ 1035918 h 1128282"/>
              <a:gd name="connsiteX52" fmla="*/ 951346 w 2364958"/>
              <a:gd name="connsiteY52" fmla="*/ 1054391 h 1128282"/>
              <a:gd name="connsiteX53" fmla="*/ 886691 w 2364958"/>
              <a:gd name="connsiteY53" fmla="*/ 1082100 h 1128282"/>
              <a:gd name="connsiteX54" fmla="*/ 812800 w 2364958"/>
              <a:gd name="connsiteY54" fmla="*/ 1100573 h 1128282"/>
              <a:gd name="connsiteX55" fmla="*/ 785091 w 2364958"/>
              <a:gd name="connsiteY55" fmla="*/ 1109809 h 1128282"/>
              <a:gd name="connsiteX56" fmla="*/ 674255 w 2364958"/>
              <a:gd name="connsiteY56" fmla="*/ 1128282 h 1128282"/>
              <a:gd name="connsiteX57" fmla="*/ 434109 w 2364958"/>
              <a:gd name="connsiteY57" fmla="*/ 1119045 h 1128282"/>
              <a:gd name="connsiteX58" fmla="*/ 387927 w 2364958"/>
              <a:gd name="connsiteY58" fmla="*/ 1063627 h 1128282"/>
              <a:gd name="connsiteX59" fmla="*/ 360218 w 2364958"/>
              <a:gd name="connsiteY59" fmla="*/ 1035918 h 1128282"/>
              <a:gd name="connsiteX60" fmla="*/ 341746 w 2364958"/>
              <a:gd name="connsiteY60" fmla="*/ 1008209 h 1128282"/>
              <a:gd name="connsiteX61" fmla="*/ 286327 w 2364958"/>
              <a:gd name="connsiteY61" fmla="*/ 962027 h 1128282"/>
              <a:gd name="connsiteX62" fmla="*/ 249382 w 2364958"/>
              <a:gd name="connsiteY62" fmla="*/ 906609 h 1128282"/>
              <a:gd name="connsiteX63" fmla="*/ 230909 w 2364958"/>
              <a:gd name="connsiteY63" fmla="*/ 878900 h 1128282"/>
              <a:gd name="connsiteX64" fmla="*/ 203200 w 2364958"/>
              <a:gd name="connsiteY64" fmla="*/ 860427 h 1128282"/>
              <a:gd name="connsiteX65" fmla="*/ 157018 w 2364958"/>
              <a:gd name="connsiteY65" fmla="*/ 805009 h 1128282"/>
              <a:gd name="connsiteX66" fmla="*/ 129309 w 2364958"/>
              <a:gd name="connsiteY66" fmla="*/ 786536 h 1128282"/>
              <a:gd name="connsiteX67" fmla="*/ 55418 w 2364958"/>
              <a:gd name="connsiteY67" fmla="*/ 703409 h 1128282"/>
              <a:gd name="connsiteX68" fmla="*/ 36946 w 2364958"/>
              <a:gd name="connsiteY68" fmla="*/ 675700 h 1128282"/>
              <a:gd name="connsiteX69" fmla="*/ 9237 w 2364958"/>
              <a:gd name="connsiteY69" fmla="*/ 657227 h 1128282"/>
              <a:gd name="connsiteX70" fmla="*/ 0 w 2364958"/>
              <a:gd name="connsiteY70" fmla="*/ 629518 h 1128282"/>
              <a:gd name="connsiteX71" fmla="*/ 18473 w 2364958"/>
              <a:gd name="connsiteY71" fmla="*/ 555627 h 1128282"/>
              <a:gd name="connsiteX72" fmla="*/ 83127 w 2364958"/>
              <a:gd name="connsiteY72" fmla="*/ 527918 h 1128282"/>
              <a:gd name="connsiteX73" fmla="*/ 110837 w 2364958"/>
              <a:gd name="connsiteY73" fmla="*/ 518682 h 1128282"/>
              <a:gd name="connsiteX74" fmla="*/ 184727 w 2364958"/>
              <a:gd name="connsiteY74" fmla="*/ 500209 h 1128282"/>
              <a:gd name="connsiteX75" fmla="*/ 221673 w 2364958"/>
              <a:gd name="connsiteY75" fmla="*/ 490973 h 1128282"/>
              <a:gd name="connsiteX76" fmla="*/ 277091 w 2364958"/>
              <a:gd name="connsiteY76" fmla="*/ 472500 h 1128282"/>
              <a:gd name="connsiteX77" fmla="*/ 350982 w 2364958"/>
              <a:gd name="connsiteY77" fmla="*/ 435555 h 1128282"/>
              <a:gd name="connsiteX78" fmla="*/ 452582 w 2364958"/>
              <a:gd name="connsiteY78" fmla="*/ 407845 h 1128282"/>
              <a:gd name="connsiteX79" fmla="*/ 591127 w 2364958"/>
              <a:gd name="connsiteY79" fmla="*/ 380136 h 1128282"/>
              <a:gd name="connsiteX80" fmla="*/ 886691 w 2364958"/>
              <a:gd name="connsiteY80" fmla="*/ 370900 h 1128282"/>
              <a:gd name="connsiteX81" fmla="*/ 932873 w 2364958"/>
              <a:gd name="connsiteY81" fmla="*/ 361664 h 1128282"/>
              <a:gd name="connsiteX82" fmla="*/ 960582 w 2364958"/>
              <a:gd name="connsiteY82" fmla="*/ 352427 h 1128282"/>
              <a:gd name="connsiteX83" fmla="*/ 1006764 w 2364958"/>
              <a:gd name="connsiteY83" fmla="*/ 343191 h 1128282"/>
              <a:gd name="connsiteX84" fmla="*/ 1034473 w 2364958"/>
              <a:gd name="connsiteY84" fmla="*/ 333955 h 1128282"/>
              <a:gd name="connsiteX85" fmla="*/ 1071418 w 2364958"/>
              <a:gd name="connsiteY85" fmla="*/ 324718 h 1128282"/>
              <a:gd name="connsiteX86" fmla="*/ 1191491 w 2364958"/>
              <a:gd name="connsiteY86" fmla="*/ 306245 h 1128282"/>
              <a:gd name="connsiteX87" fmla="*/ 1256146 w 2364958"/>
              <a:gd name="connsiteY87" fmla="*/ 297009 h 1128282"/>
              <a:gd name="connsiteX88" fmla="*/ 1320800 w 2364958"/>
              <a:gd name="connsiteY88" fmla="*/ 278536 h 1128282"/>
              <a:gd name="connsiteX89" fmla="*/ 1348509 w 2364958"/>
              <a:gd name="connsiteY89" fmla="*/ 269300 h 1128282"/>
              <a:gd name="connsiteX90" fmla="*/ 1403927 w 2364958"/>
              <a:gd name="connsiteY90" fmla="*/ 260064 h 1128282"/>
              <a:gd name="connsiteX91" fmla="*/ 1459346 w 2364958"/>
              <a:gd name="connsiteY91" fmla="*/ 241591 h 1128282"/>
              <a:gd name="connsiteX92" fmla="*/ 1533237 w 2364958"/>
              <a:gd name="connsiteY92" fmla="*/ 223118 h 1128282"/>
              <a:gd name="connsiteX93" fmla="*/ 1560946 w 2364958"/>
              <a:gd name="connsiteY93" fmla="*/ 204645 h 1128282"/>
              <a:gd name="connsiteX94" fmla="*/ 1653309 w 2364958"/>
              <a:gd name="connsiteY94" fmla="*/ 176936 h 1128282"/>
              <a:gd name="connsiteX95" fmla="*/ 1708727 w 2364958"/>
              <a:gd name="connsiteY95" fmla="*/ 149227 h 1128282"/>
              <a:gd name="connsiteX96" fmla="*/ 1754909 w 2364958"/>
              <a:gd name="connsiteY96" fmla="*/ 139991 h 1128282"/>
              <a:gd name="connsiteX97" fmla="*/ 1810327 w 2364958"/>
              <a:gd name="connsiteY97" fmla="*/ 121518 h 1128282"/>
              <a:gd name="connsiteX98" fmla="*/ 1838037 w 2364958"/>
              <a:gd name="connsiteY98" fmla="*/ 112282 h 1128282"/>
              <a:gd name="connsiteX99" fmla="*/ 1948873 w 2364958"/>
              <a:gd name="connsiteY99" fmla="*/ 93809 h 1128282"/>
              <a:gd name="connsiteX100" fmla="*/ 2041237 w 2364958"/>
              <a:gd name="connsiteY100" fmla="*/ 56864 h 1128282"/>
              <a:gd name="connsiteX101" fmla="*/ 2096655 w 2364958"/>
              <a:gd name="connsiteY101" fmla="*/ 38391 h 1128282"/>
              <a:gd name="connsiteX102" fmla="*/ 2124364 w 2364958"/>
              <a:gd name="connsiteY102" fmla="*/ 1445 h 1128282"/>
              <a:gd name="connsiteX0" fmla="*/ 2124364 w 2364958"/>
              <a:gd name="connsiteY0" fmla="*/ 1445 h 1128282"/>
              <a:gd name="connsiteX1" fmla="*/ 2170546 w 2364958"/>
              <a:gd name="connsiteY1" fmla="*/ 10682 h 1128282"/>
              <a:gd name="connsiteX2" fmla="*/ 2225964 w 2364958"/>
              <a:gd name="connsiteY2" fmla="*/ 47627 h 1128282"/>
              <a:gd name="connsiteX3" fmla="*/ 2206368 w 2364958"/>
              <a:gd name="connsiteY3" fmla="*/ 72370 h 1128282"/>
              <a:gd name="connsiteX4" fmla="*/ 2180223 w 2364958"/>
              <a:gd name="connsiteY4" fmla="*/ 127874 h 1128282"/>
              <a:gd name="connsiteX5" fmla="*/ 2148871 w 2364958"/>
              <a:gd name="connsiteY5" fmla="*/ 125275 h 1128282"/>
              <a:gd name="connsiteX6" fmla="*/ 2206685 w 2364958"/>
              <a:gd name="connsiteY6" fmla="*/ 172531 h 1128282"/>
              <a:gd name="connsiteX7" fmla="*/ 2173044 w 2364958"/>
              <a:gd name="connsiteY7" fmla="*/ 177613 h 1128282"/>
              <a:gd name="connsiteX8" fmla="*/ 2177285 w 2364958"/>
              <a:gd name="connsiteY8" fmla="*/ 183206 h 1128282"/>
              <a:gd name="connsiteX9" fmla="*/ 2206284 w 2364958"/>
              <a:gd name="connsiteY9" fmla="*/ 198825 h 1128282"/>
              <a:gd name="connsiteX10" fmla="*/ 2265881 w 2364958"/>
              <a:gd name="connsiteY10" fmla="*/ 255938 h 1128282"/>
              <a:gd name="connsiteX11" fmla="*/ 2252879 w 2364958"/>
              <a:gd name="connsiteY11" fmla="*/ 273252 h 1128282"/>
              <a:gd name="connsiteX12" fmla="*/ 2288702 w 2364958"/>
              <a:gd name="connsiteY12" fmla="*/ 307231 h 1128282"/>
              <a:gd name="connsiteX13" fmla="*/ 2275700 w 2364958"/>
              <a:gd name="connsiteY13" fmla="*/ 315310 h 1128282"/>
              <a:gd name="connsiteX14" fmla="*/ 2295878 w 2364958"/>
              <a:gd name="connsiteY14" fmla="*/ 331465 h 1128282"/>
              <a:gd name="connsiteX15" fmla="*/ 2291821 w 2364958"/>
              <a:gd name="connsiteY15" fmla="*/ 383748 h 1128282"/>
              <a:gd name="connsiteX16" fmla="*/ 2263972 w 2364958"/>
              <a:gd name="connsiteY16" fmla="*/ 441567 h 1128282"/>
              <a:gd name="connsiteX17" fmla="*/ 2270397 w 2364958"/>
              <a:gd name="connsiteY17" fmla="*/ 458432 h 1128282"/>
              <a:gd name="connsiteX18" fmla="*/ 2263619 w 2364958"/>
              <a:gd name="connsiteY18" fmla="*/ 500350 h 1128282"/>
              <a:gd name="connsiteX19" fmla="*/ 2231853 w 2364958"/>
              <a:gd name="connsiteY19" fmla="*/ 515686 h 1128282"/>
              <a:gd name="connsiteX20" fmla="*/ 2267077 w 2364958"/>
              <a:gd name="connsiteY20" fmla="*/ 565146 h 1128282"/>
              <a:gd name="connsiteX21" fmla="*/ 2252467 w 2364958"/>
              <a:gd name="connsiteY21" fmla="*/ 531335 h 1128282"/>
              <a:gd name="connsiteX22" fmla="*/ 2181280 w 2364958"/>
              <a:gd name="connsiteY22" fmla="*/ 551898 h 1128282"/>
              <a:gd name="connsiteX23" fmla="*/ 2261016 w 2364958"/>
              <a:gd name="connsiteY23" fmla="*/ 564806 h 1128282"/>
              <a:gd name="connsiteX24" fmla="*/ 2266072 w 2364958"/>
              <a:gd name="connsiteY24" fmla="*/ 581585 h 1128282"/>
              <a:gd name="connsiteX25" fmla="*/ 2364509 w 2364958"/>
              <a:gd name="connsiteY25" fmla="*/ 574100 h 1128282"/>
              <a:gd name="connsiteX26" fmla="*/ 2299855 w 2364958"/>
              <a:gd name="connsiteY26" fmla="*/ 583336 h 1128282"/>
              <a:gd name="connsiteX27" fmla="*/ 2216727 w 2364958"/>
              <a:gd name="connsiteY27" fmla="*/ 601809 h 1128282"/>
              <a:gd name="connsiteX28" fmla="*/ 2189018 w 2364958"/>
              <a:gd name="connsiteY28" fmla="*/ 611045 h 1128282"/>
              <a:gd name="connsiteX29" fmla="*/ 2142837 w 2364958"/>
              <a:gd name="connsiteY29" fmla="*/ 620282 h 1128282"/>
              <a:gd name="connsiteX30" fmla="*/ 2115127 w 2364958"/>
              <a:gd name="connsiteY30" fmla="*/ 629518 h 1128282"/>
              <a:gd name="connsiteX31" fmla="*/ 1930400 w 2364958"/>
              <a:gd name="connsiteY31" fmla="*/ 657227 h 1128282"/>
              <a:gd name="connsiteX32" fmla="*/ 1838037 w 2364958"/>
              <a:gd name="connsiteY32" fmla="*/ 684936 h 1128282"/>
              <a:gd name="connsiteX33" fmla="*/ 1810327 w 2364958"/>
              <a:gd name="connsiteY33" fmla="*/ 694173 h 1128282"/>
              <a:gd name="connsiteX34" fmla="*/ 1773382 w 2364958"/>
              <a:gd name="connsiteY34" fmla="*/ 712645 h 1128282"/>
              <a:gd name="connsiteX35" fmla="*/ 1717964 w 2364958"/>
              <a:gd name="connsiteY35" fmla="*/ 731118 h 1128282"/>
              <a:gd name="connsiteX36" fmla="*/ 1662546 w 2364958"/>
              <a:gd name="connsiteY36" fmla="*/ 749591 h 1128282"/>
              <a:gd name="connsiteX37" fmla="*/ 1607127 w 2364958"/>
              <a:gd name="connsiteY37" fmla="*/ 768064 h 1128282"/>
              <a:gd name="connsiteX38" fmla="*/ 1579418 w 2364958"/>
              <a:gd name="connsiteY38" fmla="*/ 777300 h 1128282"/>
              <a:gd name="connsiteX39" fmla="*/ 1551709 w 2364958"/>
              <a:gd name="connsiteY39" fmla="*/ 795773 h 1128282"/>
              <a:gd name="connsiteX40" fmla="*/ 1496291 w 2364958"/>
              <a:gd name="connsiteY40" fmla="*/ 814245 h 1128282"/>
              <a:gd name="connsiteX41" fmla="*/ 1440873 w 2364958"/>
              <a:gd name="connsiteY41" fmla="*/ 841955 h 1128282"/>
              <a:gd name="connsiteX42" fmla="*/ 1403927 w 2364958"/>
              <a:gd name="connsiteY42" fmla="*/ 860427 h 1128282"/>
              <a:gd name="connsiteX43" fmla="*/ 1348509 w 2364958"/>
              <a:gd name="connsiteY43" fmla="*/ 878900 h 1128282"/>
              <a:gd name="connsiteX44" fmla="*/ 1320800 w 2364958"/>
              <a:gd name="connsiteY44" fmla="*/ 888136 h 1128282"/>
              <a:gd name="connsiteX45" fmla="*/ 1293091 w 2364958"/>
              <a:gd name="connsiteY45" fmla="*/ 906609 h 1128282"/>
              <a:gd name="connsiteX46" fmla="*/ 1200727 w 2364958"/>
              <a:gd name="connsiteY46" fmla="*/ 934318 h 1128282"/>
              <a:gd name="connsiteX47" fmla="*/ 1145309 w 2364958"/>
              <a:gd name="connsiteY47" fmla="*/ 971264 h 1128282"/>
              <a:gd name="connsiteX48" fmla="*/ 1089891 w 2364958"/>
              <a:gd name="connsiteY48" fmla="*/ 989736 h 1128282"/>
              <a:gd name="connsiteX49" fmla="*/ 1062182 w 2364958"/>
              <a:gd name="connsiteY49" fmla="*/ 998973 h 1128282"/>
              <a:gd name="connsiteX50" fmla="*/ 1034473 w 2364958"/>
              <a:gd name="connsiteY50" fmla="*/ 1017445 h 1128282"/>
              <a:gd name="connsiteX51" fmla="*/ 979055 w 2364958"/>
              <a:gd name="connsiteY51" fmla="*/ 1035918 h 1128282"/>
              <a:gd name="connsiteX52" fmla="*/ 951346 w 2364958"/>
              <a:gd name="connsiteY52" fmla="*/ 1054391 h 1128282"/>
              <a:gd name="connsiteX53" fmla="*/ 886691 w 2364958"/>
              <a:gd name="connsiteY53" fmla="*/ 1082100 h 1128282"/>
              <a:gd name="connsiteX54" fmla="*/ 812800 w 2364958"/>
              <a:gd name="connsiteY54" fmla="*/ 1100573 h 1128282"/>
              <a:gd name="connsiteX55" fmla="*/ 785091 w 2364958"/>
              <a:gd name="connsiteY55" fmla="*/ 1109809 h 1128282"/>
              <a:gd name="connsiteX56" fmla="*/ 674255 w 2364958"/>
              <a:gd name="connsiteY56" fmla="*/ 1128282 h 1128282"/>
              <a:gd name="connsiteX57" fmla="*/ 434109 w 2364958"/>
              <a:gd name="connsiteY57" fmla="*/ 1119045 h 1128282"/>
              <a:gd name="connsiteX58" fmla="*/ 387927 w 2364958"/>
              <a:gd name="connsiteY58" fmla="*/ 1063627 h 1128282"/>
              <a:gd name="connsiteX59" fmla="*/ 360218 w 2364958"/>
              <a:gd name="connsiteY59" fmla="*/ 1035918 h 1128282"/>
              <a:gd name="connsiteX60" fmla="*/ 341746 w 2364958"/>
              <a:gd name="connsiteY60" fmla="*/ 1008209 h 1128282"/>
              <a:gd name="connsiteX61" fmla="*/ 342947 w 2364958"/>
              <a:gd name="connsiteY61" fmla="*/ 921747 h 1128282"/>
              <a:gd name="connsiteX62" fmla="*/ 249382 w 2364958"/>
              <a:gd name="connsiteY62" fmla="*/ 906609 h 1128282"/>
              <a:gd name="connsiteX63" fmla="*/ 230909 w 2364958"/>
              <a:gd name="connsiteY63" fmla="*/ 878900 h 1128282"/>
              <a:gd name="connsiteX64" fmla="*/ 203200 w 2364958"/>
              <a:gd name="connsiteY64" fmla="*/ 860427 h 1128282"/>
              <a:gd name="connsiteX65" fmla="*/ 157018 w 2364958"/>
              <a:gd name="connsiteY65" fmla="*/ 805009 h 1128282"/>
              <a:gd name="connsiteX66" fmla="*/ 129309 w 2364958"/>
              <a:gd name="connsiteY66" fmla="*/ 786536 h 1128282"/>
              <a:gd name="connsiteX67" fmla="*/ 55418 w 2364958"/>
              <a:gd name="connsiteY67" fmla="*/ 703409 h 1128282"/>
              <a:gd name="connsiteX68" fmla="*/ 36946 w 2364958"/>
              <a:gd name="connsiteY68" fmla="*/ 675700 h 1128282"/>
              <a:gd name="connsiteX69" fmla="*/ 9237 w 2364958"/>
              <a:gd name="connsiteY69" fmla="*/ 657227 h 1128282"/>
              <a:gd name="connsiteX70" fmla="*/ 0 w 2364958"/>
              <a:gd name="connsiteY70" fmla="*/ 629518 h 1128282"/>
              <a:gd name="connsiteX71" fmla="*/ 18473 w 2364958"/>
              <a:gd name="connsiteY71" fmla="*/ 555627 h 1128282"/>
              <a:gd name="connsiteX72" fmla="*/ 83127 w 2364958"/>
              <a:gd name="connsiteY72" fmla="*/ 527918 h 1128282"/>
              <a:gd name="connsiteX73" fmla="*/ 110837 w 2364958"/>
              <a:gd name="connsiteY73" fmla="*/ 518682 h 1128282"/>
              <a:gd name="connsiteX74" fmla="*/ 184727 w 2364958"/>
              <a:gd name="connsiteY74" fmla="*/ 500209 h 1128282"/>
              <a:gd name="connsiteX75" fmla="*/ 221673 w 2364958"/>
              <a:gd name="connsiteY75" fmla="*/ 490973 h 1128282"/>
              <a:gd name="connsiteX76" fmla="*/ 277091 w 2364958"/>
              <a:gd name="connsiteY76" fmla="*/ 472500 h 1128282"/>
              <a:gd name="connsiteX77" fmla="*/ 350982 w 2364958"/>
              <a:gd name="connsiteY77" fmla="*/ 435555 h 1128282"/>
              <a:gd name="connsiteX78" fmla="*/ 452582 w 2364958"/>
              <a:gd name="connsiteY78" fmla="*/ 407845 h 1128282"/>
              <a:gd name="connsiteX79" fmla="*/ 591127 w 2364958"/>
              <a:gd name="connsiteY79" fmla="*/ 380136 h 1128282"/>
              <a:gd name="connsiteX80" fmla="*/ 886691 w 2364958"/>
              <a:gd name="connsiteY80" fmla="*/ 370900 h 1128282"/>
              <a:gd name="connsiteX81" fmla="*/ 932873 w 2364958"/>
              <a:gd name="connsiteY81" fmla="*/ 361664 h 1128282"/>
              <a:gd name="connsiteX82" fmla="*/ 960582 w 2364958"/>
              <a:gd name="connsiteY82" fmla="*/ 352427 h 1128282"/>
              <a:gd name="connsiteX83" fmla="*/ 1006764 w 2364958"/>
              <a:gd name="connsiteY83" fmla="*/ 343191 h 1128282"/>
              <a:gd name="connsiteX84" fmla="*/ 1034473 w 2364958"/>
              <a:gd name="connsiteY84" fmla="*/ 333955 h 1128282"/>
              <a:gd name="connsiteX85" fmla="*/ 1071418 w 2364958"/>
              <a:gd name="connsiteY85" fmla="*/ 324718 h 1128282"/>
              <a:gd name="connsiteX86" fmla="*/ 1191491 w 2364958"/>
              <a:gd name="connsiteY86" fmla="*/ 306245 h 1128282"/>
              <a:gd name="connsiteX87" fmla="*/ 1256146 w 2364958"/>
              <a:gd name="connsiteY87" fmla="*/ 297009 h 1128282"/>
              <a:gd name="connsiteX88" fmla="*/ 1320800 w 2364958"/>
              <a:gd name="connsiteY88" fmla="*/ 278536 h 1128282"/>
              <a:gd name="connsiteX89" fmla="*/ 1348509 w 2364958"/>
              <a:gd name="connsiteY89" fmla="*/ 269300 h 1128282"/>
              <a:gd name="connsiteX90" fmla="*/ 1403927 w 2364958"/>
              <a:gd name="connsiteY90" fmla="*/ 260064 h 1128282"/>
              <a:gd name="connsiteX91" fmla="*/ 1459346 w 2364958"/>
              <a:gd name="connsiteY91" fmla="*/ 241591 h 1128282"/>
              <a:gd name="connsiteX92" fmla="*/ 1533237 w 2364958"/>
              <a:gd name="connsiteY92" fmla="*/ 223118 h 1128282"/>
              <a:gd name="connsiteX93" fmla="*/ 1560946 w 2364958"/>
              <a:gd name="connsiteY93" fmla="*/ 204645 h 1128282"/>
              <a:gd name="connsiteX94" fmla="*/ 1653309 w 2364958"/>
              <a:gd name="connsiteY94" fmla="*/ 176936 h 1128282"/>
              <a:gd name="connsiteX95" fmla="*/ 1708727 w 2364958"/>
              <a:gd name="connsiteY95" fmla="*/ 149227 h 1128282"/>
              <a:gd name="connsiteX96" fmla="*/ 1754909 w 2364958"/>
              <a:gd name="connsiteY96" fmla="*/ 139991 h 1128282"/>
              <a:gd name="connsiteX97" fmla="*/ 1810327 w 2364958"/>
              <a:gd name="connsiteY97" fmla="*/ 121518 h 1128282"/>
              <a:gd name="connsiteX98" fmla="*/ 1838037 w 2364958"/>
              <a:gd name="connsiteY98" fmla="*/ 112282 h 1128282"/>
              <a:gd name="connsiteX99" fmla="*/ 1948873 w 2364958"/>
              <a:gd name="connsiteY99" fmla="*/ 93809 h 1128282"/>
              <a:gd name="connsiteX100" fmla="*/ 2041237 w 2364958"/>
              <a:gd name="connsiteY100" fmla="*/ 56864 h 1128282"/>
              <a:gd name="connsiteX101" fmla="*/ 2096655 w 2364958"/>
              <a:gd name="connsiteY101" fmla="*/ 38391 h 1128282"/>
              <a:gd name="connsiteX102" fmla="*/ 2124364 w 2364958"/>
              <a:gd name="connsiteY102" fmla="*/ 1445 h 1128282"/>
              <a:gd name="connsiteX0" fmla="*/ 2124364 w 2364958"/>
              <a:gd name="connsiteY0" fmla="*/ 1445 h 1133327"/>
              <a:gd name="connsiteX1" fmla="*/ 2170546 w 2364958"/>
              <a:gd name="connsiteY1" fmla="*/ 10682 h 1133327"/>
              <a:gd name="connsiteX2" fmla="*/ 2225964 w 2364958"/>
              <a:gd name="connsiteY2" fmla="*/ 47627 h 1133327"/>
              <a:gd name="connsiteX3" fmla="*/ 2206368 w 2364958"/>
              <a:gd name="connsiteY3" fmla="*/ 72370 h 1133327"/>
              <a:gd name="connsiteX4" fmla="*/ 2180223 w 2364958"/>
              <a:gd name="connsiteY4" fmla="*/ 127874 h 1133327"/>
              <a:gd name="connsiteX5" fmla="*/ 2148871 w 2364958"/>
              <a:gd name="connsiteY5" fmla="*/ 125275 h 1133327"/>
              <a:gd name="connsiteX6" fmla="*/ 2206685 w 2364958"/>
              <a:gd name="connsiteY6" fmla="*/ 172531 h 1133327"/>
              <a:gd name="connsiteX7" fmla="*/ 2173044 w 2364958"/>
              <a:gd name="connsiteY7" fmla="*/ 177613 h 1133327"/>
              <a:gd name="connsiteX8" fmla="*/ 2177285 w 2364958"/>
              <a:gd name="connsiteY8" fmla="*/ 183206 h 1133327"/>
              <a:gd name="connsiteX9" fmla="*/ 2206284 w 2364958"/>
              <a:gd name="connsiteY9" fmla="*/ 198825 h 1133327"/>
              <a:gd name="connsiteX10" fmla="*/ 2265881 w 2364958"/>
              <a:gd name="connsiteY10" fmla="*/ 255938 h 1133327"/>
              <a:gd name="connsiteX11" fmla="*/ 2252879 w 2364958"/>
              <a:gd name="connsiteY11" fmla="*/ 273252 h 1133327"/>
              <a:gd name="connsiteX12" fmla="*/ 2288702 w 2364958"/>
              <a:gd name="connsiteY12" fmla="*/ 307231 h 1133327"/>
              <a:gd name="connsiteX13" fmla="*/ 2275700 w 2364958"/>
              <a:gd name="connsiteY13" fmla="*/ 315310 h 1133327"/>
              <a:gd name="connsiteX14" fmla="*/ 2295878 w 2364958"/>
              <a:gd name="connsiteY14" fmla="*/ 331465 h 1133327"/>
              <a:gd name="connsiteX15" fmla="*/ 2291821 w 2364958"/>
              <a:gd name="connsiteY15" fmla="*/ 383748 h 1133327"/>
              <a:gd name="connsiteX16" fmla="*/ 2263972 w 2364958"/>
              <a:gd name="connsiteY16" fmla="*/ 441567 h 1133327"/>
              <a:gd name="connsiteX17" fmla="*/ 2270397 w 2364958"/>
              <a:gd name="connsiteY17" fmla="*/ 458432 h 1133327"/>
              <a:gd name="connsiteX18" fmla="*/ 2263619 w 2364958"/>
              <a:gd name="connsiteY18" fmla="*/ 500350 h 1133327"/>
              <a:gd name="connsiteX19" fmla="*/ 2231853 w 2364958"/>
              <a:gd name="connsiteY19" fmla="*/ 515686 h 1133327"/>
              <a:gd name="connsiteX20" fmla="*/ 2267077 w 2364958"/>
              <a:gd name="connsiteY20" fmla="*/ 565146 h 1133327"/>
              <a:gd name="connsiteX21" fmla="*/ 2252467 w 2364958"/>
              <a:gd name="connsiteY21" fmla="*/ 531335 h 1133327"/>
              <a:gd name="connsiteX22" fmla="*/ 2181280 w 2364958"/>
              <a:gd name="connsiteY22" fmla="*/ 551898 h 1133327"/>
              <a:gd name="connsiteX23" fmla="*/ 2261016 w 2364958"/>
              <a:gd name="connsiteY23" fmla="*/ 564806 h 1133327"/>
              <a:gd name="connsiteX24" fmla="*/ 2266072 w 2364958"/>
              <a:gd name="connsiteY24" fmla="*/ 581585 h 1133327"/>
              <a:gd name="connsiteX25" fmla="*/ 2364509 w 2364958"/>
              <a:gd name="connsiteY25" fmla="*/ 574100 h 1133327"/>
              <a:gd name="connsiteX26" fmla="*/ 2299855 w 2364958"/>
              <a:gd name="connsiteY26" fmla="*/ 583336 h 1133327"/>
              <a:gd name="connsiteX27" fmla="*/ 2216727 w 2364958"/>
              <a:gd name="connsiteY27" fmla="*/ 601809 h 1133327"/>
              <a:gd name="connsiteX28" fmla="*/ 2189018 w 2364958"/>
              <a:gd name="connsiteY28" fmla="*/ 611045 h 1133327"/>
              <a:gd name="connsiteX29" fmla="*/ 2142837 w 2364958"/>
              <a:gd name="connsiteY29" fmla="*/ 620282 h 1133327"/>
              <a:gd name="connsiteX30" fmla="*/ 2115127 w 2364958"/>
              <a:gd name="connsiteY30" fmla="*/ 629518 h 1133327"/>
              <a:gd name="connsiteX31" fmla="*/ 1930400 w 2364958"/>
              <a:gd name="connsiteY31" fmla="*/ 657227 h 1133327"/>
              <a:gd name="connsiteX32" fmla="*/ 1838037 w 2364958"/>
              <a:gd name="connsiteY32" fmla="*/ 684936 h 1133327"/>
              <a:gd name="connsiteX33" fmla="*/ 1810327 w 2364958"/>
              <a:gd name="connsiteY33" fmla="*/ 694173 h 1133327"/>
              <a:gd name="connsiteX34" fmla="*/ 1773382 w 2364958"/>
              <a:gd name="connsiteY34" fmla="*/ 712645 h 1133327"/>
              <a:gd name="connsiteX35" fmla="*/ 1717964 w 2364958"/>
              <a:gd name="connsiteY35" fmla="*/ 731118 h 1133327"/>
              <a:gd name="connsiteX36" fmla="*/ 1662546 w 2364958"/>
              <a:gd name="connsiteY36" fmla="*/ 749591 h 1133327"/>
              <a:gd name="connsiteX37" fmla="*/ 1607127 w 2364958"/>
              <a:gd name="connsiteY37" fmla="*/ 768064 h 1133327"/>
              <a:gd name="connsiteX38" fmla="*/ 1579418 w 2364958"/>
              <a:gd name="connsiteY38" fmla="*/ 777300 h 1133327"/>
              <a:gd name="connsiteX39" fmla="*/ 1551709 w 2364958"/>
              <a:gd name="connsiteY39" fmla="*/ 795773 h 1133327"/>
              <a:gd name="connsiteX40" fmla="*/ 1496291 w 2364958"/>
              <a:gd name="connsiteY40" fmla="*/ 814245 h 1133327"/>
              <a:gd name="connsiteX41" fmla="*/ 1440873 w 2364958"/>
              <a:gd name="connsiteY41" fmla="*/ 841955 h 1133327"/>
              <a:gd name="connsiteX42" fmla="*/ 1403927 w 2364958"/>
              <a:gd name="connsiteY42" fmla="*/ 860427 h 1133327"/>
              <a:gd name="connsiteX43" fmla="*/ 1348509 w 2364958"/>
              <a:gd name="connsiteY43" fmla="*/ 878900 h 1133327"/>
              <a:gd name="connsiteX44" fmla="*/ 1320800 w 2364958"/>
              <a:gd name="connsiteY44" fmla="*/ 888136 h 1133327"/>
              <a:gd name="connsiteX45" fmla="*/ 1293091 w 2364958"/>
              <a:gd name="connsiteY45" fmla="*/ 906609 h 1133327"/>
              <a:gd name="connsiteX46" fmla="*/ 1200727 w 2364958"/>
              <a:gd name="connsiteY46" fmla="*/ 934318 h 1133327"/>
              <a:gd name="connsiteX47" fmla="*/ 1145309 w 2364958"/>
              <a:gd name="connsiteY47" fmla="*/ 971264 h 1133327"/>
              <a:gd name="connsiteX48" fmla="*/ 1089891 w 2364958"/>
              <a:gd name="connsiteY48" fmla="*/ 989736 h 1133327"/>
              <a:gd name="connsiteX49" fmla="*/ 1062182 w 2364958"/>
              <a:gd name="connsiteY49" fmla="*/ 998973 h 1133327"/>
              <a:gd name="connsiteX50" fmla="*/ 1034473 w 2364958"/>
              <a:gd name="connsiteY50" fmla="*/ 1017445 h 1133327"/>
              <a:gd name="connsiteX51" fmla="*/ 979055 w 2364958"/>
              <a:gd name="connsiteY51" fmla="*/ 1035918 h 1133327"/>
              <a:gd name="connsiteX52" fmla="*/ 951346 w 2364958"/>
              <a:gd name="connsiteY52" fmla="*/ 1054391 h 1133327"/>
              <a:gd name="connsiteX53" fmla="*/ 886691 w 2364958"/>
              <a:gd name="connsiteY53" fmla="*/ 1082100 h 1133327"/>
              <a:gd name="connsiteX54" fmla="*/ 812800 w 2364958"/>
              <a:gd name="connsiteY54" fmla="*/ 1100573 h 1133327"/>
              <a:gd name="connsiteX55" fmla="*/ 785091 w 2364958"/>
              <a:gd name="connsiteY55" fmla="*/ 1109809 h 1133327"/>
              <a:gd name="connsiteX56" fmla="*/ 674255 w 2364958"/>
              <a:gd name="connsiteY56" fmla="*/ 1128282 h 1133327"/>
              <a:gd name="connsiteX57" fmla="*/ 434109 w 2364958"/>
              <a:gd name="connsiteY57" fmla="*/ 1119045 h 1133327"/>
              <a:gd name="connsiteX58" fmla="*/ 456583 w 2364958"/>
              <a:gd name="connsiteY58" fmla="*/ 962757 h 1133327"/>
              <a:gd name="connsiteX59" fmla="*/ 360218 w 2364958"/>
              <a:gd name="connsiteY59" fmla="*/ 1035918 h 1133327"/>
              <a:gd name="connsiteX60" fmla="*/ 341746 w 2364958"/>
              <a:gd name="connsiteY60" fmla="*/ 1008209 h 1133327"/>
              <a:gd name="connsiteX61" fmla="*/ 342947 w 2364958"/>
              <a:gd name="connsiteY61" fmla="*/ 921747 h 1133327"/>
              <a:gd name="connsiteX62" fmla="*/ 249382 w 2364958"/>
              <a:gd name="connsiteY62" fmla="*/ 906609 h 1133327"/>
              <a:gd name="connsiteX63" fmla="*/ 230909 w 2364958"/>
              <a:gd name="connsiteY63" fmla="*/ 878900 h 1133327"/>
              <a:gd name="connsiteX64" fmla="*/ 203200 w 2364958"/>
              <a:gd name="connsiteY64" fmla="*/ 860427 h 1133327"/>
              <a:gd name="connsiteX65" fmla="*/ 157018 w 2364958"/>
              <a:gd name="connsiteY65" fmla="*/ 805009 h 1133327"/>
              <a:gd name="connsiteX66" fmla="*/ 129309 w 2364958"/>
              <a:gd name="connsiteY66" fmla="*/ 786536 h 1133327"/>
              <a:gd name="connsiteX67" fmla="*/ 55418 w 2364958"/>
              <a:gd name="connsiteY67" fmla="*/ 703409 h 1133327"/>
              <a:gd name="connsiteX68" fmla="*/ 36946 w 2364958"/>
              <a:gd name="connsiteY68" fmla="*/ 675700 h 1133327"/>
              <a:gd name="connsiteX69" fmla="*/ 9237 w 2364958"/>
              <a:gd name="connsiteY69" fmla="*/ 657227 h 1133327"/>
              <a:gd name="connsiteX70" fmla="*/ 0 w 2364958"/>
              <a:gd name="connsiteY70" fmla="*/ 629518 h 1133327"/>
              <a:gd name="connsiteX71" fmla="*/ 18473 w 2364958"/>
              <a:gd name="connsiteY71" fmla="*/ 555627 h 1133327"/>
              <a:gd name="connsiteX72" fmla="*/ 83127 w 2364958"/>
              <a:gd name="connsiteY72" fmla="*/ 527918 h 1133327"/>
              <a:gd name="connsiteX73" fmla="*/ 110837 w 2364958"/>
              <a:gd name="connsiteY73" fmla="*/ 518682 h 1133327"/>
              <a:gd name="connsiteX74" fmla="*/ 184727 w 2364958"/>
              <a:gd name="connsiteY74" fmla="*/ 500209 h 1133327"/>
              <a:gd name="connsiteX75" fmla="*/ 221673 w 2364958"/>
              <a:gd name="connsiteY75" fmla="*/ 490973 h 1133327"/>
              <a:gd name="connsiteX76" fmla="*/ 277091 w 2364958"/>
              <a:gd name="connsiteY76" fmla="*/ 472500 h 1133327"/>
              <a:gd name="connsiteX77" fmla="*/ 350982 w 2364958"/>
              <a:gd name="connsiteY77" fmla="*/ 435555 h 1133327"/>
              <a:gd name="connsiteX78" fmla="*/ 452582 w 2364958"/>
              <a:gd name="connsiteY78" fmla="*/ 407845 h 1133327"/>
              <a:gd name="connsiteX79" fmla="*/ 591127 w 2364958"/>
              <a:gd name="connsiteY79" fmla="*/ 380136 h 1133327"/>
              <a:gd name="connsiteX80" fmla="*/ 886691 w 2364958"/>
              <a:gd name="connsiteY80" fmla="*/ 370900 h 1133327"/>
              <a:gd name="connsiteX81" fmla="*/ 932873 w 2364958"/>
              <a:gd name="connsiteY81" fmla="*/ 361664 h 1133327"/>
              <a:gd name="connsiteX82" fmla="*/ 960582 w 2364958"/>
              <a:gd name="connsiteY82" fmla="*/ 352427 h 1133327"/>
              <a:gd name="connsiteX83" fmla="*/ 1006764 w 2364958"/>
              <a:gd name="connsiteY83" fmla="*/ 343191 h 1133327"/>
              <a:gd name="connsiteX84" fmla="*/ 1034473 w 2364958"/>
              <a:gd name="connsiteY84" fmla="*/ 333955 h 1133327"/>
              <a:gd name="connsiteX85" fmla="*/ 1071418 w 2364958"/>
              <a:gd name="connsiteY85" fmla="*/ 324718 h 1133327"/>
              <a:gd name="connsiteX86" fmla="*/ 1191491 w 2364958"/>
              <a:gd name="connsiteY86" fmla="*/ 306245 h 1133327"/>
              <a:gd name="connsiteX87" fmla="*/ 1256146 w 2364958"/>
              <a:gd name="connsiteY87" fmla="*/ 297009 h 1133327"/>
              <a:gd name="connsiteX88" fmla="*/ 1320800 w 2364958"/>
              <a:gd name="connsiteY88" fmla="*/ 278536 h 1133327"/>
              <a:gd name="connsiteX89" fmla="*/ 1348509 w 2364958"/>
              <a:gd name="connsiteY89" fmla="*/ 269300 h 1133327"/>
              <a:gd name="connsiteX90" fmla="*/ 1403927 w 2364958"/>
              <a:gd name="connsiteY90" fmla="*/ 260064 h 1133327"/>
              <a:gd name="connsiteX91" fmla="*/ 1459346 w 2364958"/>
              <a:gd name="connsiteY91" fmla="*/ 241591 h 1133327"/>
              <a:gd name="connsiteX92" fmla="*/ 1533237 w 2364958"/>
              <a:gd name="connsiteY92" fmla="*/ 223118 h 1133327"/>
              <a:gd name="connsiteX93" fmla="*/ 1560946 w 2364958"/>
              <a:gd name="connsiteY93" fmla="*/ 204645 h 1133327"/>
              <a:gd name="connsiteX94" fmla="*/ 1653309 w 2364958"/>
              <a:gd name="connsiteY94" fmla="*/ 176936 h 1133327"/>
              <a:gd name="connsiteX95" fmla="*/ 1708727 w 2364958"/>
              <a:gd name="connsiteY95" fmla="*/ 149227 h 1133327"/>
              <a:gd name="connsiteX96" fmla="*/ 1754909 w 2364958"/>
              <a:gd name="connsiteY96" fmla="*/ 139991 h 1133327"/>
              <a:gd name="connsiteX97" fmla="*/ 1810327 w 2364958"/>
              <a:gd name="connsiteY97" fmla="*/ 121518 h 1133327"/>
              <a:gd name="connsiteX98" fmla="*/ 1838037 w 2364958"/>
              <a:gd name="connsiteY98" fmla="*/ 112282 h 1133327"/>
              <a:gd name="connsiteX99" fmla="*/ 1948873 w 2364958"/>
              <a:gd name="connsiteY99" fmla="*/ 93809 h 1133327"/>
              <a:gd name="connsiteX100" fmla="*/ 2041237 w 2364958"/>
              <a:gd name="connsiteY100" fmla="*/ 56864 h 1133327"/>
              <a:gd name="connsiteX101" fmla="*/ 2096655 w 2364958"/>
              <a:gd name="connsiteY101" fmla="*/ 38391 h 1133327"/>
              <a:gd name="connsiteX102" fmla="*/ 2124364 w 2364958"/>
              <a:gd name="connsiteY102" fmla="*/ 1445 h 1133327"/>
              <a:gd name="connsiteX0" fmla="*/ 2124364 w 2364958"/>
              <a:gd name="connsiteY0" fmla="*/ 1445 h 1133327"/>
              <a:gd name="connsiteX1" fmla="*/ 2170546 w 2364958"/>
              <a:gd name="connsiteY1" fmla="*/ 10682 h 1133327"/>
              <a:gd name="connsiteX2" fmla="*/ 2225964 w 2364958"/>
              <a:gd name="connsiteY2" fmla="*/ 47627 h 1133327"/>
              <a:gd name="connsiteX3" fmla="*/ 2206368 w 2364958"/>
              <a:gd name="connsiteY3" fmla="*/ 72370 h 1133327"/>
              <a:gd name="connsiteX4" fmla="*/ 2180223 w 2364958"/>
              <a:gd name="connsiteY4" fmla="*/ 127874 h 1133327"/>
              <a:gd name="connsiteX5" fmla="*/ 2148871 w 2364958"/>
              <a:gd name="connsiteY5" fmla="*/ 125275 h 1133327"/>
              <a:gd name="connsiteX6" fmla="*/ 2206685 w 2364958"/>
              <a:gd name="connsiteY6" fmla="*/ 172531 h 1133327"/>
              <a:gd name="connsiteX7" fmla="*/ 2173044 w 2364958"/>
              <a:gd name="connsiteY7" fmla="*/ 177613 h 1133327"/>
              <a:gd name="connsiteX8" fmla="*/ 2177285 w 2364958"/>
              <a:gd name="connsiteY8" fmla="*/ 183206 h 1133327"/>
              <a:gd name="connsiteX9" fmla="*/ 2206284 w 2364958"/>
              <a:gd name="connsiteY9" fmla="*/ 198825 h 1133327"/>
              <a:gd name="connsiteX10" fmla="*/ 2265881 w 2364958"/>
              <a:gd name="connsiteY10" fmla="*/ 255938 h 1133327"/>
              <a:gd name="connsiteX11" fmla="*/ 2252879 w 2364958"/>
              <a:gd name="connsiteY11" fmla="*/ 273252 h 1133327"/>
              <a:gd name="connsiteX12" fmla="*/ 2288702 w 2364958"/>
              <a:gd name="connsiteY12" fmla="*/ 307231 h 1133327"/>
              <a:gd name="connsiteX13" fmla="*/ 2275700 w 2364958"/>
              <a:gd name="connsiteY13" fmla="*/ 315310 h 1133327"/>
              <a:gd name="connsiteX14" fmla="*/ 2295878 w 2364958"/>
              <a:gd name="connsiteY14" fmla="*/ 331465 h 1133327"/>
              <a:gd name="connsiteX15" fmla="*/ 2291821 w 2364958"/>
              <a:gd name="connsiteY15" fmla="*/ 383748 h 1133327"/>
              <a:gd name="connsiteX16" fmla="*/ 2263972 w 2364958"/>
              <a:gd name="connsiteY16" fmla="*/ 441567 h 1133327"/>
              <a:gd name="connsiteX17" fmla="*/ 2270397 w 2364958"/>
              <a:gd name="connsiteY17" fmla="*/ 458432 h 1133327"/>
              <a:gd name="connsiteX18" fmla="*/ 2263619 w 2364958"/>
              <a:gd name="connsiteY18" fmla="*/ 500350 h 1133327"/>
              <a:gd name="connsiteX19" fmla="*/ 2231853 w 2364958"/>
              <a:gd name="connsiteY19" fmla="*/ 515686 h 1133327"/>
              <a:gd name="connsiteX20" fmla="*/ 2267077 w 2364958"/>
              <a:gd name="connsiteY20" fmla="*/ 565146 h 1133327"/>
              <a:gd name="connsiteX21" fmla="*/ 2252467 w 2364958"/>
              <a:gd name="connsiteY21" fmla="*/ 531335 h 1133327"/>
              <a:gd name="connsiteX22" fmla="*/ 2181280 w 2364958"/>
              <a:gd name="connsiteY22" fmla="*/ 551898 h 1133327"/>
              <a:gd name="connsiteX23" fmla="*/ 2261016 w 2364958"/>
              <a:gd name="connsiteY23" fmla="*/ 564806 h 1133327"/>
              <a:gd name="connsiteX24" fmla="*/ 2266072 w 2364958"/>
              <a:gd name="connsiteY24" fmla="*/ 581585 h 1133327"/>
              <a:gd name="connsiteX25" fmla="*/ 2364509 w 2364958"/>
              <a:gd name="connsiteY25" fmla="*/ 574100 h 1133327"/>
              <a:gd name="connsiteX26" fmla="*/ 2299855 w 2364958"/>
              <a:gd name="connsiteY26" fmla="*/ 583336 h 1133327"/>
              <a:gd name="connsiteX27" fmla="*/ 2216727 w 2364958"/>
              <a:gd name="connsiteY27" fmla="*/ 601809 h 1133327"/>
              <a:gd name="connsiteX28" fmla="*/ 2189018 w 2364958"/>
              <a:gd name="connsiteY28" fmla="*/ 611045 h 1133327"/>
              <a:gd name="connsiteX29" fmla="*/ 2142837 w 2364958"/>
              <a:gd name="connsiteY29" fmla="*/ 620282 h 1133327"/>
              <a:gd name="connsiteX30" fmla="*/ 2115127 w 2364958"/>
              <a:gd name="connsiteY30" fmla="*/ 629518 h 1133327"/>
              <a:gd name="connsiteX31" fmla="*/ 1930400 w 2364958"/>
              <a:gd name="connsiteY31" fmla="*/ 657227 h 1133327"/>
              <a:gd name="connsiteX32" fmla="*/ 1838037 w 2364958"/>
              <a:gd name="connsiteY32" fmla="*/ 684936 h 1133327"/>
              <a:gd name="connsiteX33" fmla="*/ 1810327 w 2364958"/>
              <a:gd name="connsiteY33" fmla="*/ 694173 h 1133327"/>
              <a:gd name="connsiteX34" fmla="*/ 1773382 w 2364958"/>
              <a:gd name="connsiteY34" fmla="*/ 712645 h 1133327"/>
              <a:gd name="connsiteX35" fmla="*/ 1717964 w 2364958"/>
              <a:gd name="connsiteY35" fmla="*/ 731118 h 1133327"/>
              <a:gd name="connsiteX36" fmla="*/ 1662546 w 2364958"/>
              <a:gd name="connsiteY36" fmla="*/ 749591 h 1133327"/>
              <a:gd name="connsiteX37" fmla="*/ 1607127 w 2364958"/>
              <a:gd name="connsiteY37" fmla="*/ 768064 h 1133327"/>
              <a:gd name="connsiteX38" fmla="*/ 1579418 w 2364958"/>
              <a:gd name="connsiteY38" fmla="*/ 777300 h 1133327"/>
              <a:gd name="connsiteX39" fmla="*/ 1551709 w 2364958"/>
              <a:gd name="connsiteY39" fmla="*/ 795773 h 1133327"/>
              <a:gd name="connsiteX40" fmla="*/ 1496291 w 2364958"/>
              <a:gd name="connsiteY40" fmla="*/ 814245 h 1133327"/>
              <a:gd name="connsiteX41" fmla="*/ 1440873 w 2364958"/>
              <a:gd name="connsiteY41" fmla="*/ 841955 h 1133327"/>
              <a:gd name="connsiteX42" fmla="*/ 1403927 w 2364958"/>
              <a:gd name="connsiteY42" fmla="*/ 860427 h 1133327"/>
              <a:gd name="connsiteX43" fmla="*/ 1348509 w 2364958"/>
              <a:gd name="connsiteY43" fmla="*/ 878900 h 1133327"/>
              <a:gd name="connsiteX44" fmla="*/ 1320800 w 2364958"/>
              <a:gd name="connsiteY44" fmla="*/ 888136 h 1133327"/>
              <a:gd name="connsiteX45" fmla="*/ 1293091 w 2364958"/>
              <a:gd name="connsiteY45" fmla="*/ 906609 h 1133327"/>
              <a:gd name="connsiteX46" fmla="*/ 1200727 w 2364958"/>
              <a:gd name="connsiteY46" fmla="*/ 934318 h 1133327"/>
              <a:gd name="connsiteX47" fmla="*/ 1145309 w 2364958"/>
              <a:gd name="connsiteY47" fmla="*/ 971264 h 1133327"/>
              <a:gd name="connsiteX48" fmla="*/ 1089891 w 2364958"/>
              <a:gd name="connsiteY48" fmla="*/ 989736 h 1133327"/>
              <a:gd name="connsiteX49" fmla="*/ 1062182 w 2364958"/>
              <a:gd name="connsiteY49" fmla="*/ 998973 h 1133327"/>
              <a:gd name="connsiteX50" fmla="*/ 1034473 w 2364958"/>
              <a:gd name="connsiteY50" fmla="*/ 1017445 h 1133327"/>
              <a:gd name="connsiteX51" fmla="*/ 979055 w 2364958"/>
              <a:gd name="connsiteY51" fmla="*/ 1035918 h 1133327"/>
              <a:gd name="connsiteX52" fmla="*/ 951346 w 2364958"/>
              <a:gd name="connsiteY52" fmla="*/ 1054391 h 1133327"/>
              <a:gd name="connsiteX53" fmla="*/ 886691 w 2364958"/>
              <a:gd name="connsiteY53" fmla="*/ 1082100 h 1133327"/>
              <a:gd name="connsiteX54" fmla="*/ 812800 w 2364958"/>
              <a:gd name="connsiteY54" fmla="*/ 1100573 h 1133327"/>
              <a:gd name="connsiteX55" fmla="*/ 785091 w 2364958"/>
              <a:gd name="connsiteY55" fmla="*/ 1109809 h 1133327"/>
              <a:gd name="connsiteX56" fmla="*/ 674255 w 2364958"/>
              <a:gd name="connsiteY56" fmla="*/ 1128282 h 1133327"/>
              <a:gd name="connsiteX57" fmla="*/ 434109 w 2364958"/>
              <a:gd name="connsiteY57" fmla="*/ 1119045 h 1133327"/>
              <a:gd name="connsiteX58" fmla="*/ 456583 w 2364958"/>
              <a:gd name="connsiteY58" fmla="*/ 962757 h 1133327"/>
              <a:gd name="connsiteX59" fmla="*/ 360218 w 2364958"/>
              <a:gd name="connsiteY59" fmla="*/ 1035918 h 1133327"/>
              <a:gd name="connsiteX60" fmla="*/ 344608 w 2364958"/>
              <a:gd name="connsiteY60" fmla="*/ 942280 h 1133327"/>
              <a:gd name="connsiteX61" fmla="*/ 342947 w 2364958"/>
              <a:gd name="connsiteY61" fmla="*/ 921747 h 1133327"/>
              <a:gd name="connsiteX62" fmla="*/ 249382 w 2364958"/>
              <a:gd name="connsiteY62" fmla="*/ 906609 h 1133327"/>
              <a:gd name="connsiteX63" fmla="*/ 230909 w 2364958"/>
              <a:gd name="connsiteY63" fmla="*/ 878900 h 1133327"/>
              <a:gd name="connsiteX64" fmla="*/ 203200 w 2364958"/>
              <a:gd name="connsiteY64" fmla="*/ 860427 h 1133327"/>
              <a:gd name="connsiteX65" fmla="*/ 157018 w 2364958"/>
              <a:gd name="connsiteY65" fmla="*/ 805009 h 1133327"/>
              <a:gd name="connsiteX66" fmla="*/ 129309 w 2364958"/>
              <a:gd name="connsiteY66" fmla="*/ 786536 h 1133327"/>
              <a:gd name="connsiteX67" fmla="*/ 55418 w 2364958"/>
              <a:gd name="connsiteY67" fmla="*/ 703409 h 1133327"/>
              <a:gd name="connsiteX68" fmla="*/ 36946 w 2364958"/>
              <a:gd name="connsiteY68" fmla="*/ 675700 h 1133327"/>
              <a:gd name="connsiteX69" fmla="*/ 9237 w 2364958"/>
              <a:gd name="connsiteY69" fmla="*/ 657227 h 1133327"/>
              <a:gd name="connsiteX70" fmla="*/ 0 w 2364958"/>
              <a:gd name="connsiteY70" fmla="*/ 629518 h 1133327"/>
              <a:gd name="connsiteX71" fmla="*/ 18473 w 2364958"/>
              <a:gd name="connsiteY71" fmla="*/ 555627 h 1133327"/>
              <a:gd name="connsiteX72" fmla="*/ 83127 w 2364958"/>
              <a:gd name="connsiteY72" fmla="*/ 527918 h 1133327"/>
              <a:gd name="connsiteX73" fmla="*/ 110837 w 2364958"/>
              <a:gd name="connsiteY73" fmla="*/ 518682 h 1133327"/>
              <a:gd name="connsiteX74" fmla="*/ 184727 w 2364958"/>
              <a:gd name="connsiteY74" fmla="*/ 500209 h 1133327"/>
              <a:gd name="connsiteX75" fmla="*/ 221673 w 2364958"/>
              <a:gd name="connsiteY75" fmla="*/ 490973 h 1133327"/>
              <a:gd name="connsiteX76" fmla="*/ 277091 w 2364958"/>
              <a:gd name="connsiteY76" fmla="*/ 472500 h 1133327"/>
              <a:gd name="connsiteX77" fmla="*/ 350982 w 2364958"/>
              <a:gd name="connsiteY77" fmla="*/ 435555 h 1133327"/>
              <a:gd name="connsiteX78" fmla="*/ 452582 w 2364958"/>
              <a:gd name="connsiteY78" fmla="*/ 407845 h 1133327"/>
              <a:gd name="connsiteX79" fmla="*/ 591127 w 2364958"/>
              <a:gd name="connsiteY79" fmla="*/ 380136 h 1133327"/>
              <a:gd name="connsiteX80" fmla="*/ 886691 w 2364958"/>
              <a:gd name="connsiteY80" fmla="*/ 370900 h 1133327"/>
              <a:gd name="connsiteX81" fmla="*/ 932873 w 2364958"/>
              <a:gd name="connsiteY81" fmla="*/ 361664 h 1133327"/>
              <a:gd name="connsiteX82" fmla="*/ 960582 w 2364958"/>
              <a:gd name="connsiteY82" fmla="*/ 352427 h 1133327"/>
              <a:gd name="connsiteX83" fmla="*/ 1006764 w 2364958"/>
              <a:gd name="connsiteY83" fmla="*/ 343191 h 1133327"/>
              <a:gd name="connsiteX84" fmla="*/ 1034473 w 2364958"/>
              <a:gd name="connsiteY84" fmla="*/ 333955 h 1133327"/>
              <a:gd name="connsiteX85" fmla="*/ 1071418 w 2364958"/>
              <a:gd name="connsiteY85" fmla="*/ 324718 h 1133327"/>
              <a:gd name="connsiteX86" fmla="*/ 1191491 w 2364958"/>
              <a:gd name="connsiteY86" fmla="*/ 306245 h 1133327"/>
              <a:gd name="connsiteX87" fmla="*/ 1256146 w 2364958"/>
              <a:gd name="connsiteY87" fmla="*/ 297009 h 1133327"/>
              <a:gd name="connsiteX88" fmla="*/ 1320800 w 2364958"/>
              <a:gd name="connsiteY88" fmla="*/ 278536 h 1133327"/>
              <a:gd name="connsiteX89" fmla="*/ 1348509 w 2364958"/>
              <a:gd name="connsiteY89" fmla="*/ 269300 h 1133327"/>
              <a:gd name="connsiteX90" fmla="*/ 1403927 w 2364958"/>
              <a:gd name="connsiteY90" fmla="*/ 260064 h 1133327"/>
              <a:gd name="connsiteX91" fmla="*/ 1459346 w 2364958"/>
              <a:gd name="connsiteY91" fmla="*/ 241591 h 1133327"/>
              <a:gd name="connsiteX92" fmla="*/ 1533237 w 2364958"/>
              <a:gd name="connsiteY92" fmla="*/ 223118 h 1133327"/>
              <a:gd name="connsiteX93" fmla="*/ 1560946 w 2364958"/>
              <a:gd name="connsiteY93" fmla="*/ 204645 h 1133327"/>
              <a:gd name="connsiteX94" fmla="*/ 1653309 w 2364958"/>
              <a:gd name="connsiteY94" fmla="*/ 176936 h 1133327"/>
              <a:gd name="connsiteX95" fmla="*/ 1708727 w 2364958"/>
              <a:gd name="connsiteY95" fmla="*/ 149227 h 1133327"/>
              <a:gd name="connsiteX96" fmla="*/ 1754909 w 2364958"/>
              <a:gd name="connsiteY96" fmla="*/ 139991 h 1133327"/>
              <a:gd name="connsiteX97" fmla="*/ 1810327 w 2364958"/>
              <a:gd name="connsiteY97" fmla="*/ 121518 h 1133327"/>
              <a:gd name="connsiteX98" fmla="*/ 1838037 w 2364958"/>
              <a:gd name="connsiteY98" fmla="*/ 112282 h 1133327"/>
              <a:gd name="connsiteX99" fmla="*/ 1948873 w 2364958"/>
              <a:gd name="connsiteY99" fmla="*/ 93809 h 1133327"/>
              <a:gd name="connsiteX100" fmla="*/ 2041237 w 2364958"/>
              <a:gd name="connsiteY100" fmla="*/ 56864 h 1133327"/>
              <a:gd name="connsiteX101" fmla="*/ 2096655 w 2364958"/>
              <a:gd name="connsiteY101" fmla="*/ 38391 h 1133327"/>
              <a:gd name="connsiteX102" fmla="*/ 2124364 w 2364958"/>
              <a:gd name="connsiteY102" fmla="*/ 1445 h 1133327"/>
              <a:gd name="connsiteX0" fmla="*/ 2124364 w 2364958"/>
              <a:gd name="connsiteY0" fmla="*/ 1445 h 1133327"/>
              <a:gd name="connsiteX1" fmla="*/ 2170546 w 2364958"/>
              <a:gd name="connsiteY1" fmla="*/ 10682 h 1133327"/>
              <a:gd name="connsiteX2" fmla="*/ 2225964 w 2364958"/>
              <a:gd name="connsiteY2" fmla="*/ 47627 h 1133327"/>
              <a:gd name="connsiteX3" fmla="*/ 2206368 w 2364958"/>
              <a:gd name="connsiteY3" fmla="*/ 72370 h 1133327"/>
              <a:gd name="connsiteX4" fmla="*/ 2180223 w 2364958"/>
              <a:gd name="connsiteY4" fmla="*/ 127874 h 1133327"/>
              <a:gd name="connsiteX5" fmla="*/ 2148871 w 2364958"/>
              <a:gd name="connsiteY5" fmla="*/ 125275 h 1133327"/>
              <a:gd name="connsiteX6" fmla="*/ 2206685 w 2364958"/>
              <a:gd name="connsiteY6" fmla="*/ 172531 h 1133327"/>
              <a:gd name="connsiteX7" fmla="*/ 2173044 w 2364958"/>
              <a:gd name="connsiteY7" fmla="*/ 177613 h 1133327"/>
              <a:gd name="connsiteX8" fmla="*/ 2177285 w 2364958"/>
              <a:gd name="connsiteY8" fmla="*/ 183206 h 1133327"/>
              <a:gd name="connsiteX9" fmla="*/ 2206284 w 2364958"/>
              <a:gd name="connsiteY9" fmla="*/ 198825 h 1133327"/>
              <a:gd name="connsiteX10" fmla="*/ 2265881 w 2364958"/>
              <a:gd name="connsiteY10" fmla="*/ 255938 h 1133327"/>
              <a:gd name="connsiteX11" fmla="*/ 2252879 w 2364958"/>
              <a:gd name="connsiteY11" fmla="*/ 273252 h 1133327"/>
              <a:gd name="connsiteX12" fmla="*/ 2288702 w 2364958"/>
              <a:gd name="connsiteY12" fmla="*/ 307231 h 1133327"/>
              <a:gd name="connsiteX13" fmla="*/ 2275700 w 2364958"/>
              <a:gd name="connsiteY13" fmla="*/ 315310 h 1133327"/>
              <a:gd name="connsiteX14" fmla="*/ 2295878 w 2364958"/>
              <a:gd name="connsiteY14" fmla="*/ 331465 h 1133327"/>
              <a:gd name="connsiteX15" fmla="*/ 2291821 w 2364958"/>
              <a:gd name="connsiteY15" fmla="*/ 383748 h 1133327"/>
              <a:gd name="connsiteX16" fmla="*/ 2263972 w 2364958"/>
              <a:gd name="connsiteY16" fmla="*/ 441567 h 1133327"/>
              <a:gd name="connsiteX17" fmla="*/ 2270397 w 2364958"/>
              <a:gd name="connsiteY17" fmla="*/ 458432 h 1133327"/>
              <a:gd name="connsiteX18" fmla="*/ 2263619 w 2364958"/>
              <a:gd name="connsiteY18" fmla="*/ 500350 h 1133327"/>
              <a:gd name="connsiteX19" fmla="*/ 2231853 w 2364958"/>
              <a:gd name="connsiteY19" fmla="*/ 515686 h 1133327"/>
              <a:gd name="connsiteX20" fmla="*/ 2267077 w 2364958"/>
              <a:gd name="connsiteY20" fmla="*/ 565146 h 1133327"/>
              <a:gd name="connsiteX21" fmla="*/ 2252467 w 2364958"/>
              <a:gd name="connsiteY21" fmla="*/ 531335 h 1133327"/>
              <a:gd name="connsiteX22" fmla="*/ 2181280 w 2364958"/>
              <a:gd name="connsiteY22" fmla="*/ 551898 h 1133327"/>
              <a:gd name="connsiteX23" fmla="*/ 2261016 w 2364958"/>
              <a:gd name="connsiteY23" fmla="*/ 564806 h 1133327"/>
              <a:gd name="connsiteX24" fmla="*/ 2266072 w 2364958"/>
              <a:gd name="connsiteY24" fmla="*/ 581585 h 1133327"/>
              <a:gd name="connsiteX25" fmla="*/ 2364509 w 2364958"/>
              <a:gd name="connsiteY25" fmla="*/ 574100 h 1133327"/>
              <a:gd name="connsiteX26" fmla="*/ 2299855 w 2364958"/>
              <a:gd name="connsiteY26" fmla="*/ 583336 h 1133327"/>
              <a:gd name="connsiteX27" fmla="*/ 2216727 w 2364958"/>
              <a:gd name="connsiteY27" fmla="*/ 601809 h 1133327"/>
              <a:gd name="connsiteX28" fmla="*/ 2189018 w 2364958"/>
              <a:gd name="connsiteY28" fmla="*/ 611045 h 1133327"/>
              <a:gd name="connsiteX29" fmla="*/ 2142837 w 2364958"/>
              <a:gd name="connsiteY29" fmla="*/ 620282 h 1133327"/>
              <a:gd name="connsiteX30" fmla="*/ 2115127 w 2364958"/>
              <a:gd name="connsiteY30" fmla="*/ 629518 h 1133327"/>
              <a:gd name="connsiteX31" fmla="*/ 1930400 w 2364958"/>
              <a:gd name="connsiteY31" fmla="*/ 657227 h 1133327"/>
              <a:gd name="connsiteX32" fmla="*/ 1838037 w 2364958"/>
              <a:gd name="connsiteY32" fmla="*/ 684936 h 1133327"/>
              <a:gd name="connsiteX33" fmla="*/ 1810327 w 2364958"/>
              <a:gd name="connsiteY33" fmla="*/ 694173 h 1133327"/>
              <a:gd name="connsiteX34" fmla="*/ 1773382 w 2364958"/>
              <a:gd name="connsiteY34" fmla="*/ 712645 h 1133327"/>
              <a:gd name="connsiteX35" fmla="*/ 1717964 w 2364958"/>
              <a:gd name="connsiteY35" fmla="*/ 731118 h 1133327"/>
              <a:gd name="connsiteX36" fmla="*/ 1662546 w 2364958"/>
              <a:gd name="connsiteY36" fmla="*/ 749591 h 1133327"/>
              <a:gd name="connsiteX37" fmla="*/ 1607127 w 2364958"/>
              <a:gd name="connsiteY37" fmla="*/ 768064 h 1133327"/>
              <a:gd name="connsiteX38" fmla="*/ 1579418 w 2364958"/>
              <a:gd name="connsiteY38" fmla="*/ 777300 h 1133327"/>
              <a:gd name="connsiteX39" fmla="*/ 1551709 w 2364958"/>
              <a:gd name="connsiteY39" fmla="*/ 795773 h 1133327"/>
              <a:gd name="connsiteX40" fmla="*/ 1496291 w 2364958"/>
              <a:gd name="connsiteY40" fmla="*/ 814245 h 1133327"/>
              <a:gd name="connsiteX41" fmla="*/ 1440873 w 2364958"/>
              <a:gd name="connsiteY41" fmla="*/ 841955 h 1133327"/>
              <a:gd name="connsiteX42" fmla="*/ 1403927 w 2364958"/>
              <a:gd name="connsiteY42" fmla="*/ 860427 h 1133327"/>
              <a:gd name="connsiteX43" fmla="*/ 1348509 w 2364958"/>
              <a:gd name="connsiteY43" fmla="*/ 878900 h 1133327"/>
              <a:gd name="connsiteX44" fmla="*/ 1320800 w 2364958"/>
              <a:gd name="connsiteY44" fmla="*/ 888136 h 1133327"/>
              <a:gd name="connsiteX45" fmla="*/ 1293091 w 2364958"/>
              <a:gd name="connsiteY45" fmla="*/ 906609 h 1133327"/>
              <a:gd name="connsiteX46" fmla="*/ 1200727 w 2364958"/>
              <a:gd name="connsiteY46" fmla="*/ 934318 h 1133327"/>
              <a:gd name="connsiteX47" fmla="*/ 1145309 w 2364958"/>
              <a:gd name="connsiteY47" fmla="*/ 971264 h 1133327"/>
              <a:gd name="connsiteX48" fmla="*/ 1089891 w 2364958"/>
              <a:gd name="connsiteY48" fmla="*/ 989736 h 1133327"/>
              <a:gd name="connsiteX49" fmla="*/ 1062182 w 2364958"/>
              <a:gd name="connsiteY49" fmla="*/ 998973 h 1133327"/>
              <a:gd name="connsiteX50" fmla="*/ 1034473 w 2364958"/>
              <a:gd name="connsiteY50" fmla="*/ 1017445 h 1133327"/>
              <a:gd name="connsiteX51" fmla="*/ 979055 w 2364958"/>
              <a:gd name="connsiteY51" fmla="*/ 1035918 h 1133327"/>
              <a:gd name="connsiteX52" fmla="*/ 951346 w 2364958"/>
              <a:gd name="connsiteY52" fmla="*/ 1054391 h 1133327"/>
              <a:gd name="connsiteX53" fmla="*/ 886691 w 2364958"/>
              <a:gd name="connsiteY53" fmla="*/ 1082100 h 1133327"/>
              <a:gd name="connsiteX54" fmla="*/ 812800 w 2364958"/>
              <a:gd name="connsiteY54" fmla="*/ 1100573 h 1133327"/>
              <a:gd name="connsiteX55" fmla="*/ 785091 w 2364958"/>
              <a:gd name="connsiteY55" fmla="*/ 1109809 h 1133327"/>
              <a:gd name="connsiteX56" fmla="*/ 674255 w 2364958"/>
              <a:gd name="connsiteY56" fmla="*/ 1128282 h 1133327"/>
              <a:gd name="connsiteX57" fmla="*/ 434109 w 2364958"/>
              <a:gd name="connsiteY57" fmla="*/ 1119045 h 1133327"/>
              <a:gd name="connsiteX58" fmla="*/ 456583 w 2364958"/>
              <a:gd name="connsiteY58" fmla="*/ 962757 h 1133327"/>
              <a:gd name="connsiteX59" fmla="*/ 402501 w 2364958"/>
              <a:gd name="connsiteY59" fmla="*/ 964764 h 1133327"/>
              <a:gd name="connsiteX60" fmla="*/ 344608 w 2364958"/>
              <a:gd name="connsiteY60" fmla="*/ 942280 h 1133327"/>
              <a:gd name="connsiteX61" fmla="*/ 342947 w 2364958"/>
              <a:gd name="connsiteY61" fmla="*/ 921747 h 1133327"/>
              <a:gd name="connsiteX62" fmla="*/ 249382 w 2364958"/>
              <a:gd name="connsiteY62" fmla="*/ 906609 h 1133327"/>
              <a:gd name="connsiteX63" fmla="*/ 230909 w 2364958"/>
              <a:gd name="connsiteY63" fmla="*/ 878900 h 1133327"/>
              <a:gd name="connsiteX64" fmla="*/ 203200 w 2364958"/>
              <a:gd name="connsiteY64" fmla="*/ 860427 h 1133327"/>
              <a:gd name="connsiteX65" fmla="*/ 157018 w 2364958"/>
              <a:gd name="connsiteY65" fmla="*/ 805009 h 1133327"/>
              <a:gd name="connsiteX66" fmla="*/ 129309 w 2364958"/>
              <a:gd name="connsiteY66" fmla="*/ 786536 h 1133327"/>
              <a:gd name="connsiteX67" fmla="*/ 55418 w 2364958"/>
              <a:gd name="connsiteY67" fmla="*/ 703409 h 1133327"/>
              <a:gd name="connsiteX68" fmla="*/ 36946 w 2364958"/>
              <a:gd name="connsiteY68" fmla="*/ 675700 h 1133327"/>
              <a:gd name="connsiteX69" fmla="*/ 9237 w 2364958"/>
              <a:gd name="connsiteY69" fmla="*/ 657227 h 1133327"/>
              <a:gd name="connsiteX70" fmla="*/ 0 w 2364958"/>
              <a:gd name="connsiteY70" fmla="*/ 629518 h 1133327"/>
              <a:gd name="connsiteX71" fmla="*/ 18473 w 2364958"/>
              <a:gd name="connsiteY71" fmla="*/ 555627 h 1133327"/>
              <a:gd name="connsiteX72" fmla="*/ 83127 w 2364958"/>
              <a:gd name="connsiteY72" fmla="*/ 527918 h 1133327"/>
              <a:gd name="connsiteX73" fmla="*/ 110837 w 2364958"/>
              <a:gd name="connsiteY73" fmla="*/ 518682 h 1133327"/>
              <a:gd name="connsiteX74" fmla="*/ 184727 w 2364958"/>
              <a:gd name="connsiteY74" fmla="*/ 500209 h 1133327"/>
              <a:gd name="connsiteX75" fmla="*/ 221673 w 2364958"/>
              <a:gd name="connsiteY75" fmla="*/ 490973 h 1133327"/>
              <a:gd name="connsiteX76" fmla="*/ 277091 w 2364958"/>
              <a:gd name="connsiteY76" fmla="*/ 472500 h 1133327"/>
              <a:gd name="connsiteX77" fmla="*/ 350982 w 2364958"/>
              <a:gd name="connsiteY77" fmla="*/ 435555 h 1133327"/>
              <a:gd name="connsiteX78" fmla="*/ 452582 w 2364958"/>
              <a:gd name="connsiteY78" fmla="*/ 407845 h 1133327"/>
              <a:gd name="connsiteX79" fmla="*/ 591127 w 2364958"/>
              <a:gd name="connsiteY79" fmla="*/ 380136 h 1133327"/>
              <a:gd name="connsiteX80" fmla="*/ 886691 w 2364958"/>
              <a:gd name="connsiteY80" fmla="*/ 370900 h 1133327"/>
              <a:gd name="connsiteX81" fmla="*/ 932873 w 2364958"/>
              <a:gd name="connsiteY81" fmla="*/ 361664 h 1133327"/>
              <a:gd name="connsiteX82" fmla="*/ 960582 w 2364958"/>
              <a:gd name="connsiteY82" fmla="*/ 352427 h 1133327"/>
              <a:gd name="connsiteX83" fmla="*/ 1006764 w 2364958"/>
              <a:gd name="connsiteY83" fmla="*/ 343191 h 1133327"/>
              <a:gd name="connsiteX84" fmla="*/ 1034473 w 2364958"/>
              <a:gd name="connsiteY84" fmla="*/ 333955 h 1133327"/>
              <a:gd name="connsiteX85" fmla="*/ 1071418 w 2364958"/>
              <a:gd name="connsiteY85" fmla="*/ 324718 h 1133327"/>
              <a:gd name="connsiteX86" fmla="*/ 1191491 w 2364958"/>
              <a:gd name="connsiteY86" fmla="*/ 306245 h 1133327"/>
              <a:gd name="connsiteX87" fmla="*/ 1256146 w 2364958"/>
              <a:gd name="connsiteY87" fmla="*/ 297009 h 1133327"/>
              <a:gd name="connsiteX88" fmla="*/ 1320800 w 2364958"/>
              <a:gd name="connsiteY88" fmla="*/ 278536 h 1133327"/>
              <a:gd name="connsiteX89" fmla="*/ 1348509 w 2364958"/>
              <a:gd name="connsiteY89" fmla="*/ 269300 h 1133327"/>
              <a:gd name="connsiteX90" fmla="*/ 1403927 w 2364958"/>
              <a:gd name="connsiteY90" fmla="*/ 260064 h 1133327"/>
              <a:gd name="connsiteX91" fmla="*/ 1459346 w 2364958"/>
              <a:gd name="connsiteY91" fmla="*/ 241591 h 1133327"/>
              <a:gd name="connsiteX92" fmla="*/ 1533237 w 2364958"/>
              <a:gd name="connsiteY92" fmla="*/ 223118 h 1133327"/>
              <a:gd name="connsiteX93" fmla="*/ 1560946 w 2364958"/>
              <a:gd name="connsiteY93" fmla="*/ 204645 h 1133327"/>
              <a:gd name="connsiteX94" fmla="*/ 1653309 w 2364958"/>
              <a:gd name="connsiteY94" fmla="*/ 176936 h 1133327"/>
              <a:gd name="connsiteX95" fmla="*/ 1708727 w 2364958"/>
              <a:gd name="connsiteY95" fmla="*/ 149227 h 1133327"/>
              <a:gd name="connsiteX96" fmla="*/ 1754909 w 2364958"/>
              <a:gd name="connsiteY96" fmla="*/ 139991 h 1133327"/>
              <a:gd name="connsiteX97" fmla="*/ 1810327 w 2364958"/>
              <a:gd name="connsiteY97" fmla="*/ 121518 h 1133327"/>
              <a:gd name="connsiteX98" fmla="*/ 1838037 w 2364958"/>
              <a:gd name="connsiteY98" fmla="*/ 112282 h 1133327"/>
              <a:gd name="connsiteX99" fmla="*/ 1948873 w 2364958"/>
              <a:gd name="connsiteY99" fmla="*/ 93809 h 1133327"/>
              <a:gd name="connsiteX100" fmla="*/ 2041237 w 2364958"/>
              <a:gd name="connsiteY100" fmla="*/ 56864 h 1133327"/>
              <a:gd name="connsiteX101" fmla="*/ 2096655 w 2364958"/>
              <a:gd name="connsiteY101" fmla="*/ 38391 h 1133327"/>
              <a:gd name="connsiteX102" fmla="*/ 2124364 w 2364958"/>
              <a:gd name="connsiteY102" fmla="*/ 1445 h 1133327"/>
              <a:gd name="connsiteX0" fmla="*/ 2124364 w 2364958"/>
              <a:gd name="connsiteY0" fmla="*/ 1445 h 1128282"/>
              <a:gd name="connsiteX1" fmla="*/ 2170546 w 2364958"/>
              <a:gd name="connsiteY1" fmla="*/ 10682 h 1128282"/>
              <a:gd name="connsiteX2" fmla="*/ 2225964 w 2364958"/>
              <a:gd name="connsiteY2" fmla="*/ 47627 h 1128282"/>
              <a:gd name="connsiteX3" fmla="*/ 2206368 w 2364958"/>
              <a:gd name="connsiteY3" fmla="*/ 72370 h 1128282"/>
              <a:gd name="connsiteX4" fmla="*/ 2180223 w 2364958"/>
              <a:gd name="connsiteY4" fmla="*/ 127874 h 1128282"/>
              <a:gd name="connsiteX5" fmla="*/ 2148871 w 2364958"/>
              <a:gd name="connsiteY5" fmla="*/ 125275 h 1128282"/>
              <a:gd name="connsiteX6" fmla="*/ 2206685 w 2364958"/>
              <a:gd name="connsiteY6" fmla="*/ 172531 h 1128282"/>
              <a:gd name="connsiteX7" fmla="*/ 2173044 w 2364958"/>
              <a:gd name="connsiteY7" fmla="*/ 177613 h 1128282"/>
              <a:gd name="connsiteX8" fmla="*/ 2177285 w 2364958"/>
              <a:gd name="connsiteY8" fmla="*/ 183206 h 1128282"/>
              <a:gd name="connsiteX9" fmla="*/ 2206284 w 2364958"/>
              <a:gd name="connsiteY9" fmla="*/ 198825 h 1128282"/>
              <a:gd name="connsiteX10" fmla="*/ 2265881 w 2364958"/>
              <a:gd name="connsiteY10" fmla="*/ 255938 h 1128282"/>
              <a:gd name="connsiteX11" fmla="*/ 2252879 w 2364958"/>
              <a:gd name="connsiteY11" fmla="*/ 273252 h 1128282"/>
              <a:gd name="connsiteX12" fmla="*/ 2288702 w 2364958"/>
              <a:gd name="connsiteY12" fmla="*/ 307231 h 1128282"/>
              <a:gd name="connsiteX13" fmla="*/ 2275700 w 2364958"/>
              <a:gd name="connsiteY13" fmla="*/ 315310 h 1128282"/>
              <a:gd name="connsiteX14" fmla="*/ 2295878 w 2364958"/>
              <a:gd name="connsiteY14" fmla="*/ 331465 h 1128282"/>
              <a:gd name="connsiteX15" fmla="*/ 2291821 w 2364958"/>
              <a:gd name="connsiteY15" fmla="*/ 383748 h 1128282"/>
              <a:gd name="connsiteX16" fmla="*/ 2263972 w 2364958"/>
              <a:gd name="connsiteY16" fmla="*/ 441567 h 1128282"/>
              <a:gd name="connsiteX17" fmla="*/ 2270397 w 2364958"/>
              <a:gd name="connsiteY17" fmla="*/ 458432 h 1128282"/>
              <a:gd name="connsiteX18" fmla="*/ 2263619 w 2364958"/>
              <a:gd name="connsiteY18" fmla="*/ 500350 h 1128282"/>
              <a:gd name="connsiteX19" fmla="*/ 2231853 w 2364958"/>
              <a:gd name="connsiteY19" fmla="*/ 515686 h 1128282"/>
              <a:gd name="connsiteX20" fmla="*/ 2267077 w 2364958"/>
              <a:gd name="connsiteY20" fmla="*/ 565146 h 1128282"/>
              <a:gd name="connsiteX21" fmla="*/ 2252467 w 2364958"/>
              <a:gd name="connsiteY21" fmla="*/ 531335 h 1128282"/>
              <a:gd name="connsiteX22" fmla="*/ 2181280 w 2364958"/>
              <a:gd name="connsiteY22" fmla="*/ 551898 h 1128282"/>
              <a:gd name="connsiteX23" fmla="*/ 2261016 w 2364958"/>
              <a:gd name="connsiteY23" fmla="*/ 564806 h 1128282"/>
              <a:gd name="connsiteX24" fmla="*/ 2266072 w 2364958"/>
              <a:gd name="connsiteY24" fmla="*/ 581585 h 1128282"/>
              <a:gd name="connsiteX25" fmla="*/ 2364509 w 2364958"/>
              <a:gd name="connsiteY25" fmla="*/ 574100 h 1128282"/>
              <a:gd name="connsiteX26" fmla="*/ 2299855 w 2364958"/>
              <a:gd name="connsiteY26" fmla="*/ 583336 h 1128282"/>
              <a:gd name="connsiteX27" fmla="*/ 2216727 w 2364958"/>
              <a:gd name="connsiteY27" fmla="*/ 601809 h 1128282"/>
              <a:gd name="connsiteX28" fmla="*/ 2189018 w 2364958"/>
              <a:gd name="connsiteY28" fmla="*/ 611045 h 1128282"/>
              <a:gd name="connsiteX29" fmla="*/ 2142837 w 2364958"/>
              <a:gd name="connsiteY29" fmla="*/ 620282 h 1128282"/>
              <a:gd name="connsiteX30" fmla="*/ 2115127 w 2364958"/>
              <a:gd name="connsiteY30" fmla="*/ 629518 h 1128282"/>
              <a:gd name="connsiteX31" fmla="*/ 1930400 w 2364958"/>
              <a:gd name="connsiteY31" fmla="*/ 657227 h 1128282"/>
              <a:gd name="connsiteX32" fmla="*/ 1838037 w 2364958"/>
              <a:gd name="connsiteY32" fmla="*/ 684936 h 1128282"/>
              <a:gd name="connsiteX33" fmla="*/ 1810327 w 2364958"/>
              <a:gd name="connsiteY33" fmla="*/ 694173 h 1128282"/>
              <a:gd name="connsiteX34" fmla="*/ 1773382 w 2364958"/>
              <a:gd name="connsiteY34" fmla="*/ 712645 h 1128282"/>
              <a:gd name="connsiteX35" fmla="*/ 1717964 w 2364958"/>
              <a:gd name="connsiteY35" fmla="*/ 731118 h 1128282"/>
              <a:gd name="connsiteX36" fmla="*/ 1662546 w 2364958"/>
              <a:gd name="connsiteY36" fmla="*/ 749591 h 1128282"/>
              <a:gd name="connsiteX37" fmla="*/ 1607127 w 2364958"/>
              <a:gd name="connsiteY37" fmla="*/ 768064 h 1128282"/>
              <a:gd name="connsiteX38" fmla="*/ 1579418 w 2364958"/>
              <a:gd name="connsiteY38" fmla="*/ 777300 h 1128282"/>
              <a:gd name="connsiteX39" fmla="*/ 1551709 w 2364958"/>
              <a:gd name="connsiteY39" fmla="*/ 795773 h 1128282"/>
              <a:gd name="connsiteX40" fmla="*/ 1496291 w 2364958"/>
              <a:gd name="connsiteY40" fmla="*/ 814245 h 1128282"/>
              <a:gd name="connsiteX41" fmla="*/ 1440873 w 2364958"/>
              <a:gd name="connsiteY41" fmla="*/ 841955 h 1128282"/>
              <a:gd name="connsiteX42" fmla="*/ 1403927 w 2364958"/>
              <a:gd name="connsiteY42" fmla="*/ 860427 h 1128282"/>
              <a:gd name="connsiteX43" fmla="*/ 1348509 w 2364958"/>
              <a:gd name="connsiteY43" fmla="*/ 878900 h 1128282"/>
              <a:gd name="connsiteX44" fmla="*/ 1320800 w 2364958"/>
              <a:gd name="connsiteY44" fmla="*/ 888136 h 1128282"/>
              <a:gd name="connsiteX45" fmla="*/ 1293091 w 2364958"/>
              <a:gd name="connsiteY45" fmla="*/ 906609 h 1128282"/>
              <a:gd name="connsiteX46" fmla="*/ 1200727 w 2364958"/>
              <a:gd name="connsiteY46" fmla="*/ 934318 h 1128282"/>
              <a:gd name="connsiteX47" fmla="*/ 1145309 w 2364958"/>
              <a:gd name="connsiteY47" fmla="*/ 971264 h 1128282"/>
              <a:gd name="connsiteX48" fmla="*/ 1089891 w 2364958"/>
              <a:gd name="connsiteY48" fmla="*/ 989736 h 1128282"/>
              <a:gd name="connsiteX49" fmla="*/ 1062182 w 2364958"/>
              <a:gd name="connsiteY49" fmla="*/ 998973 h 1128282"/>
              <a:gd name="connsiteX50" fmla="*/ 1034473 w 2364958"/>
              <a:gd name="connsiteY50" fmla="*/ 1017445 h 1128282"/>
              <a:gd name="connsiteX51" fmla="*/ 979055 w 2364958"/>
              <a:gd name="connsiteY51" fmla="*/ 1035918 h 1128282"/>
              <a:gd name="connsiteX52" fmla="*/ 951346 w 2364958"/>
              <a:gd name="connsiteY52" fmla="*/ 1054391 h 1128282"/>
              <a:gd name="connsiteX53" fmla="*/ 886691 w 2364958"/>
              <a:gd name="connsiteY53" fmla="*/ 1082100 h 1128282"/>
              <a:gd name="connsiteX54" fmla="*/ 812800 w 2364958"/>
              <a:gd name="connsiteY54" fmla="*/ 1100573 h 1128282"/>
              <a:gd name="connsiteX55" fmla="*/ 785091 w 2364958"/>
              <a:gd name="connsiteY55" fmla="*/ 1109809 h 1128282"/>
              <a:gd name="connsiteX56" fmla="*/ 674255 w 2364958"/>
              <a:gd name="connsiteY56" fmla="*/ 1128282 h 1128282"/>
              <a:gd name="connsiteX57" fmla="*/ 534581 w 2364958"/>
              <a:gd name="connsiteY57" fmla="*/ 935299 h 1128282"/>
              <a:gd name="connsiteX58" fmla="*/ 456583 w 2364958"/>
              <a:gd name="connsiteY58" fmla="*/ 962757 h 1128282"/>
              <a:gd name="connsiteX59" fmla="*/ 402501 w 2364958"/>
              <a:gd name="connsiteY59" fmla="*/ 964764 h 1128282"/>
              <a:gd name="connsiteX60" fmla="*/ 344608 w 2364958"/>
              <a:gd name="connsiteY60" fmla="*/ 942280 h 1128282"/>
              <a:gd name="connsiteX61" fmla="*/ 342947 w 2364958"/>
              <a:gd name="connsiteY61" fmla="*/ 921747 h 1128282"/>
              <a:gd name="connsiteX62" fmla="*/ 249382 w 2364958"/>
              <a:gd name="connsiteY62" fmla="*/ 906609 h 1128282"/>
              <a:gd name="connsiteX63" fmla="*/ 230909 w 2364958"/>
              <a:gd name="connsiteY63" fmla="*/ 878900 h 1128282"/>
              <a:gd name="connsiteX64" fmla="*/ 203200 w 2364958"/>
              <a:gd name="connsiteY64" fmla="*/ 860427 h 1128282"/>
              <a:gd name="connsiteX65" fmla="*/ 157018 w 2364958"/>
              <a:gd name="connsiteY65" fmla="*/ 805009 h 1128282"/>
              <a:gd name="connsiteX66" fmla="*/ 129309 w 2364958"/>
              <a:gd name="connsiteY66" fmla="*/ 786536 h 1128282"/>
              <a:gd name="connsiteX67" fmla="*/ 55418 w 2364958"/>
              <a:gd name="connsiteY67" fmla="*/ 703409 h 1128282"/>
              <a:gd name="connsiteX68" fmla="*/ 36946 w 2364958"/>
              <a:gd name="connsiteY68" fmla="*/ 675700 h 1128282"/>
              <a:gd name="connsiteX69" fmla="*/ 9237 w 2364958"/>
              <a:gd name="connsiteY69" fmla="*/ 657227 h 1128282"/>
              <a:gd name="connsiteX70" fmla="*/ 0 w 2364958"/>
              <a:gd name="connsiteY70" fmla="*/ 629518 h 1128282"/>
              <a:gd name="connsiteX71" fmla="*/ 18473 w 2364958"/>
              <a:gd name="connsiteY71" fmla="*/ 555627 h 1128282"/>
              <a:gd name="connsiteX72" fmla="*/ 83127 w 2364958"/>
              <a:gd name="connsiteY72" fmla="*/ 527918 h 1128282"/>
              <a:gd name="connsiteX73" fmla="*/ 110837 w 2364958"/>
              <a:gd name="connsiteY73" fmla="*/ 518682 h 1128282"/>
              <a:gd name="connsiteX74" fmla="*/ 184727 w 2364958"/>
              <a:gd name="connsiteY74" fmla="*/ 500209 h 1128282"/>
              <a:gd name="connsiteX75" fmla="*/ 221673 w 2364958"/>
              <a:gd name="connsiteY75" fmla="*/ 490973 h 1128282"/>
              <a:gd name="connsiteX76" fmla="*/ 277091 w 2364958"/>
              <a:gd name="connsiteY76" fmla="*/ 472500 h 1128282"/>
              <a:gd name="connsiteX77" fmla="*/ 350982 w 2364958"/>
              <a:gd name="connsiteY77" fmla="*/ 435555 h 1128282"/>
              <a:gd name="connsiteX78" fmla="*/ 452582 w 2364958"/>
              <a:gd name="connsiteY78" fmla="*/ 407845 h 1128282"/>
              <a:gd name="connsiteX79" fmla="*/ 591127 w 2364958"/>
              <a:gd name="connsiteY79" fmla="*/ 380136 h 1128282"/>
              <a:gd name="connsiteX80" fmla="*/ 886691 w 2364958"/>
              <a:gd name="connsiteY80" fmla="*/ 370900 h 1128282"/>
              <a:gd name="connsiteX81" fmla="*/ 932873 w 2364958"/>
              <a:gd name="connsiteY81" fmla="*/ 361664 h 1128282"/>
              <a:gd name="connsiteX82" fmla="*/ 960582 w 2364958"/>
              <a:gd name="connsiteY82" fmla="*/ 352427 h 1128282"/>
              <a:gd name="connsiteX83" fmla="*/ 1006764 w 2364958"/>
              <a:gd name="connsiteY83" fmla="*/ 343191 h 1128282"/>
              <a:gd name="connsiteX84" fmla="*/ 1034473 w 2364958"/>
              <a:gd name="connsiteY84" fmla="*/ 333955 h 1128282"/>
              <a:gd name="connsiteX85" fmla="*/ 1071418 w 2364958"/>
              <a:gd name="connsiteY85" fmla="*/ 324718 h 1128282"/>
              <a:gd name="connsiteX86" fmla="*/ 1191491 w 2364958"/>
              <a:gd name="connsiteY86" fmla="*/ 306245 h 1128282"/>
              <a:gd name="connsiteX87" fmla="*/ 1256146 w 2364958"/>
              <a:gd name="connsiteY87" fmla="*/ 297009 h 1128282"/>
              <a:gd name="connsiteX88" fmla="*/ 1320800 w 2364958"/>
              <a:gd name="connsiteY88" fmla="*/ 278536 h 1128282"/>
              <a:gd name="connsiteX89" fmla="*/ 1348509 w 2364958"/>
              <a:gd name="connsiteY89" fmla="*/ 269300 h 1128282"/>
              <a:gd name="connsiteX90" fmla="*/ 1403927 w 2364958"/>
              <a:gd name="connsiteY90" fmla="*/ 260064 h 1128282"/>
              <a:gd name="connsiteX91" fmla="*/ 1459346 w 2364958"/>
              <a:gd name="connsiteY91" fmla="*/ 241591 h 1128282"/>
              <a:gd name="connsiteX92" fmla="*/ 1533237 w 2364958"/>
              <a:gd name="connsiteY92" fmla="*/ 223118 h 1128282"/>
              <a:gd name="connsiteX93" fmla="*/ 1560946 w 2364958"/>
              <a:gd name="connsiteY93" fmla="*/ 204645 h 1128282"/>
              <a:gd name="connsiteX94" fmla="*/ 1653309 w 2364958"/>
              <a:gd name="connsiteY94" fmla="*/ 176936 h 1128282"/>
              <a:gd name="connsiteX95" fmla="*/ 1708727 w 2364958"/>
              <a:gd name="connsiteY95" fmla="*/ 149227 h 1128282"/>
              <a:gd name="connsiteX96" fmla="*/ 1754909 w 2364958"/>
              <a:gd name="connsiteY96" fmla="*/ 139991 h 1128282"/>
              <a:gd name="connsiteX97" fmla="*/ 1810327 w 2364958"/>
              <a:gd name="connsiteY97" fmla="*/ 121518 h 1128282"/>
              <a:gd name="connsiteX98" fmla="*/ 1838037 w 2364958"/>
              <a:gd name="connsiteY98" fmla="*/ 112282 h 1128282"/>
              <a:gd name="connsiteX99" fmla="*/ 1948873 w 2364958"/>
              <a:gd name="connsiteY99" fmla="*/ 93809 h 1128282"/>
              <a:gd name="connsiteX100" fmla="*/ 2041237 w 2364958"/>
              <a:gd name="connsiteY100" fmla="*/ 56864 h 1128282"/>
              <a:gd name="connsiteX101" fmla="*/ 2096655 w 2364958"/>
              <a:gd name="connsiteY101" fmla="*/ 38391 h 1128282"/>
              <a:gd name="connsiteX102" fmla="*/ 2124364 w 2364958"/>
              <a:gd name="connsiteY102" fmla="*/ 1445 h 1128282"/>
              <a:gd name="connsiteX0" fmla="*/ 2124364 w 2364958"/>
              <a:gd name="connsiteY0" fmla="*/ 1445 h 1123638"/>
              <a:gd name="connsiteX1" fmla="*/ 2170546 w 2364958"/>
              <a:gd name="connsiteY1" fmla="*/ 10682 h 1123638"/>
              <a:gd name="connsiteX2" fmla="*/ 2225964 w 2364958"/>
              <a:gd name="connsiteY2" fmla="*/ 47627 h 1123638"/>
              <a:gd name="connsiteX3" fmla="*/ 2206368 w 2364958"/>
              <a:gd name="connsiteY3" fmla="*/ 72370 h 1123638"/>
              <a:gd name="connsiteX4" fmla="*/ 2180223 w 2364958"/>
              <a:gd name="connsiteY4" fmla="*/ 127874 h 1123638"/>
              <a:gd name="connsiteX5" fmla="*/ 2148871 w 2364958"/>
              <a:gd name="connsiteY5" fmla="*/ 125275 h 1123638"/>
              <a:gd name="connsiteX6" fmla="*/ 2206685 w 2364958"/>
              <a:gd name="connsiteY6" fmla="*/ 172531 h 1123638"/>
              <a:gd name="connsiteX7" fmla="*/ 2173044 w 2364958"/>
              <a:gd name="connsiteY7" fmla="*/ 177613 h 1123638"/>
              <a:gd name="connsiteX8" fmla="*/ 2177285 w 2364958"/>
              <a:gd name="connsiteY8" fmla="*/ 183206 h 1123638"/>
              <a:gd name="connsiteX9" fmla="*/ 2206284 w 2364958"/>
              <a:gd name="connsiteY9" fmla="*/ 198825 h 1123638"/>
              <a:gd name="connsiteX10" fmla="*/ 2265881 w 2364958"/>
              <a:gd name="connsiteY10" fmla="*/ 255938 h 1123638"/>
              <a:gd name="connsiteX11" fmla="*/ 2252879 w 2364958"/>
              <a:gd name="connsiteY11" fmla="*/ 273252 h 1123638"/>
              <a:gd name="connsiteX12" fmla="*/ 2288702 w 2364958"/>
              <a:gd name="connsiteY12" fmla="*/ 307231 h 1123638"/>
              <a:gd name="connsiteX13" fmla="*/ 2275700 w 2364958"/>
              <a:gd name="connsiteY13" fmla="*/ 315310 h 1123638"/>
              <a:gd name="connsiteX14" fmla="*/ 2295878 w 2364958"/>
              <a:gd name="connsiteY14" fmla="*/ 331465 h 1123638"/>
              <a:gd name="connsiteX15" fmla="*/ 2291821 w 2364958"/>
              <a:gd name="connsiteY15" fmla="*/ 383748 h 1123638"/>
              <a:gd name="connsiteX16" fmla="*/ 2263972 w 2364958"/>
              <a:gd name="connsiteY16" fmla="*/ 441567 h 1123638"/>
              <a:gd name="connsiteX17" fmla="*/ 2270397 w 2364958"/>
              <a:gd name="connsiteY17" fmla="*/ 458432 h 1123638"/>
              <a:gd name="connsiteX18" fmla="*/ 2263619 w 2364958"/>
              <a:gd name="connsiteY18" fmla="*/ 500350 h 1123638"/>
              <a:gd name="connsiteX19" fmla="*/ 2231853 w 2364958"/>
              <a:gd name="connsiteY19" fmla="*/ 515686 h 1123638"/>
              <a:gd name="connsiteX20" fmla="*/ 2267077 w 2364958"/>
              <a:gd name="connsiteY20" fmla="*/ 565146 h 1123638"/>
              <a:gd name="connsiteX21" fmla="*/ 2252467 w 2364958"/>
              <a:gd name="connsiteY21" fmla="*/ 531335 h 1123638"/>
              <a:gd name="connsiteX22" fmla="*/ 2181280 w 2364958"/>
              <a:gd name="connsiteY22" fmla="*/ 551898 h 1123638"/>
              <a:gd name="connsiteX23" fmla="*/ 2261016 w 2364958"/>
              <a:gd name="connsiteY23" fmla="*/ 564806 h 1123638"/>
              <a:gd name="connsiteX24" fmla="*/ 2266072 w 2364958"/>
              <a:gd name="connsiteY24" fmla="*/ 581585 h 1123638"/>
              <a:gd name="connsiteX25" fmla="*/ 2364509 w 2364958"/>
              <a:gd name="connsiteY25" fmla="*/ 574100 h 1123638"/>
              <a:gd name="connsiteX26" fmla="*/ 2299855 w 2364958"/>
              <a:gd name="connsiteY26" fmla="*/ 583336 h 1123638"/>
              <a:gd name="connsiteX27" fmla="*/ 2216727 w 2364958"/>
              <a:gd name="connsiteY27" fmla="*/ 601809 h 1123638"/>
              <a:gd name="connsiteX28" fmla="*/ 2189018 w 2364958"/>
              <a:gd name="connsiteY28" fmla="*/ 611045 h 1123638"/>
              <a:gd name="connsiteX29" fmla="*/ 2142837 w 2364958"/>
              <a:gd name="connsiteY29" fmla="*/ 620282 h 1123638"/>
              <a:gd name="connsiteX30" fmla="*/ 2115127 w 2364958"/>
              <a:gd name="connsiteY30" fmla="*/ 629518 h 1123638"/>
              <a:gd name="connsiteX31" fmla="*/ 1930400 w 2364958"/>
              <a:gd name="connsiteY31" fmla="*/ 657227 h 1123638"/>
              <a:gd name="connsiteX32" fmla="*/ 1838037 w 2364958"/>
              <a:gd name="connsiteY32" fmla="*/ 684936 h 1123638"/>
              <a:gd name="connsiteX33" fmla="*/ 1810327 w 2364958"/>
              <a:gd name="connsiteY33" fmla="*/ 694173 h 1123638"/>
              <a:gd name="connsiteX34" fmla="*/ 1773382 w 2364958"/>
              <a:gd name="connsiteY34" fmla="*/ 712645 h 1123638"/>
              <a:gd name="connsiteX35" fmla="*/ 1717964 w 2364958"/>
              <a:gd name="connsiteY35" fmla="*/ 731118 h 1123638"/>
              <a:gd name="connsiteX36" fmla="*/ 1662546 w 2364958"/>
              <a:gd name="connsiteY36" fmla="*/ 749591 h 1123638"/>
              <a:gd name="connsiteX37" fmla="*/ 1607127 w 2364958"/>
              <a:gd name="connsiteY37" fmla="*/ 768064 h 1123638"/>
              <a:gd name="connsiteX38" fmla="*/ 1579418 w 2364958"/>
              <a:gd name="connsiteY38" fmla="*/ 777300 h 1123638"/>
              <a:gd name="connsiteX39" fmla="*/ 1551709 w 2364958"/>
              <a:gd name="connsiteY39" fmla="*/ 795773 h 1123638"/>
              <a:gd name="connsiteX40" fmla="*/ 1496291 w 2364958"/>
              <a:gd name="connsiteY40" fmla="*/ 814245 h 1123638"/>
              <a:gd name="connsiteX41" fmla="*/ 1440873 w 2364958"/>
              <a:gd name="connsiteY41" fmla="*/ 841955 h 1123638"/>
              <a:gd name="connsiteX42" fmla="*/ 1403927 w 2364958"/>
              <a:gd name="connsiteY42" fmla="*/ 860427 h 1123638"/>
              <a:gd name="connsiteX43" fmla="*/ 1348509 w 2364958"/>
              <a:gd name="connsiteY43" fmla="*/ 878900 h 1123638"/>
              <a:gd name="connsiteX44" fmla="*/ 1320800 w 2364958"/>
              <a:gd name="connsiteY44" fmla="*/ 888136 h 1123638"/>
              <a:gd name="connsiteX45" fmla="*/ 1293091 w 2364958"/>
              <a:gd name="connsiteY45" fmla="*/ 906609 h 1123638"/>
              <a:gd name="connsiteX46" fmla="*/ 1200727 w 2364958"/>
              <a:gd name="connsiteY46" fmla="*/ 934318 h 1123638"/>
              <a:gd name="connsiteX47" fmla="*/ 1145309 w 2364958"/>
              <a:gd name="connsiteY47" fmla="*/ 971264 h 1123638"/>
              <a:gd name="connsiteX48" fmla="*/ 1089891 w 2364958"/>
              <a:gd name="connsiteY48" fmla="*/ 989736 h 1123638"/>
              <a:gd name="connsiteX49" fmla="*/ 1062182 w 2364958"/>
              <a:gd name="connsiteY49" fmla="*/ 998973 h 1123638"/>
              <a:gd name="connsiteX50" fmla="*/ 1034473 w 2364958"/>
              <a:gd name="connsiteY50" fmla="*/ 1017445 h 1123638"/>
              <a:gd name="connsiteX51" fmla="*/ 979055 w 2364958"/>
              <a:gd name="connsiteY51" fmla="*/ 1035918 h 1123638"/>
              <a:gd name="connsiteX52" fmla="*/ 951346 w 2364958"/>
              <a:gd name="connsiteY52" fmla="*/ 1054391 h 1123638"/>
              <a:gd name="connsiteX53" fmla="*/ 886691 w 2364958"/>
              <a:gd name="connsiteY53" fmla="*/ 1082100 h 1123638"/>
              <a:gd name="connsiteX54" fmla="*/ 812800 w 2364958"/>
              <a:gd name="connsiteY54" fmla="*/ 1100573 h 1123638"/>
              <a:gd name="connsiteX55" fmla="*/ 785091 w 2364958"/>
              <a:gd name="connsiteY55" fmla="*/ 1109809 h 1123638"/>
              <a:gd name="connsiteX56" fmla="*/ 667212 w 2364958"/>
              <a:gd name="connsiteY56" fmla="*/ 893238 h 1123638"/>
              <a:gd name="connsiteX57" fmla="*/ 534581 w 2364958"/>
              <a:gd name="connsiteY57" fmla="*/ 935299 h 1123638"/>
              <a:gd name="connsiteX58" fmla="*/ 456583 w 2364958"/>
              <a:gd name="connsiteY58" fmla="*/ 962757 h 1123638"/>
              <a:gd name="connsiteX59" fmla="*/ 402501 w 2364958"/>
              <a:gd name="connsiteY59" fmla="*/ 964764 h 1123638"/>
              <a:gd name="connsiteX60" fmla="*/ 344608 w 2364958"/>
              <a:gd name="connsiteY60" fmla="*/ 942280 h 1123638"/>
              <a:gd name="connsiteX61" fmla="*/ 342947 w 2364958"/>
              <a:gd name="connsiteY61" fmla="*/ 921747 h 1123638"/>
              <a:gd name="connsiteX62" fmla="*/ 249382 w 2364958"/>
              <a:gd name="connsiteY62" fmla="*/ 906609 h 1123638"/>
              <a:gd name="connsiteX63" fmla="*/ 230909 w 2364958"/>
              <a:gd name="connsiteY63" fmla="*/ 878900 h 1123638"/>
              <a:gd name="connsiteX64" fmla="*/ 203200 w 2364958"/>
              <a:gd name="connsiteY64" fmla="*/ 860427 h 1123638"/>
              <a:gd name="connsiteX65" fmla="*/ 157018 w 2364958"/>
              <a:gd name="connsiteY65" fmla="*/ 805009 h 1123638"/>
              <a:gd name="connsiteX66" fmla="*/ 129309 w 2364958"/>
              <a:gd name="connsiteY66" fmla="*/ 786536 h 1123638"/>
              <a:gd name="connsiteX67" fmla="*/ 55418 w 2364958"/>
              <a:gd name="connsiteY67" fmla="*/ 703409 h 1123638"/>
              <a:gd name="connsiteX68" fmla="*/ 36946 w 2364958"/>
              <a:gd name="connsiteY68" fmla="*/ 675700 h 1123638"/>
              <a:gd name="connsiteX69" fmla="*/ 9237 w 2364958"/>
              <a:gd name="connsiteY69" fmla="*/ 657227 h 1123638"/>
              <a:gd name="connsiteX70" fmla="*/ 0 w 2364958"/>
              <a:gd name="connsiteY70" fmla="*/ 629518 h 1123638"/>
              <a:gd name="connsiteX71" fmla="*/ 18473 w 2364958"/>
              <a:gd name="connsiteY71" fmla="*/ 555627 h 1123638"/>
              <a:gd name="connsiteX72" fmla="*/ 83127 w 2364958"/>
              <a:gd name="connsiteY72" fmla="*/ 527918 h 1123638"/>
              <a:gd name="connsiteX73" fmla="*/ 110837 w 2364958"/>
              <a:gd name="connsiteY73" fmla="*/ 518682 h 1123638"/>
              <a:gd name="connsiteX74" fmla="*/ 184727 w 2364958"/>
              <a:gd name="connsiteY74" fmla="*/ 500209 h 1123638"/>
              <a:gd name="connsiteX75" fmla="*/ 221673 w 2364958"/>
              <a:gd name="connsiteY75" fmla="*/ 490973 h 1123638"/>
              <a:gd name="connsiteX76" fmla="*/ 277091 w 2364958"/>
              <a:gd name="connsiteY76" fmla="*/ 472500 h 1123638"/>
              <a:gd name="connsiteX77" fmla="*/ 350982 w 2364958"/>
              <a:gd name="connsiteY77" fmla="*/ 435555 h 1123638"/>
              <a:gd name="connsiteX78" fmla="*/ 452582 w 2364958"/>
              <a:gd name="connsiteY78" fmla="*/ 407845 h 1123638"/>
              <a:gd name="connsiteX79" fmla="*/ 591127 w 2364958"/>
              <a:gd name="connsiteY79" fmla="*/ 380136 h 1123638"/>
              <a:gd name="connsiteX80" fmla="*/ 886691 w 2364958"/>
              <a:gd name="connsiteY80" fmla="*/ 370900 h 1123638"/>
              <a:gd name="connsiteX81" fmla="*/ 932873 w 2364958"/>
              <a:gd name="connsiteY81" fmla="*/ 361664 h 1123638"/>
              <a:gd name="connsiteX82" fmla="*/ 960582 w 2364958"/>
              <a:gd name="connsiteY82" fmla="*/ 352427 h 1123638"/>
              <a:gd name="connsiteX83" fmla="*/ 1006764 w 2364958"/>
              <a:gd name="connsiteY83" fmla="*/ 343191 h 1123638"/>
              <a:gd name="connsiteX84" fmla="*/ 1034473 w 2364958"/>
              <a:gd name="connsiteY84" fmla="*/ 333955 h 1123638"/>
              <a:gd name="connsiteX85" fmla="*/ 1071418 w 2364958"/>
              <a:gd name="connsiteY85" fmla="*/ 324718 h 1123638"/>
              <a:gd name="connsiteX86" fmla="*/ 1191491 w 2364958"/>
              <a:gd name="connsiteY86" fmla="*/ 306245 h 1123638"/>
              <a:gd name="connsiteX87" fmla="*/ 1256146 w 2364958"/>
              <a:gd name="connsiteY87" fmla="*/ 297009 h 1123638"/>
              <a:gd name="connsiteX88" fmla="*/ 1320800 w 2364958"/>
              <a:gd name="connsiteY88" fmla="*/ 278536 h 1123638"/>
              <a:gd name="connsiteX89" fmla="*/ 1348509 w 2364958"/>
              <a:gd name="connsiteY89" fmla="*/ 269300 h 1123638"/>
              <a:gd name="connsiteX90" fmla="*/ 1403927 w 2364958"/>
              <a:gd name="connsiteY90" fmla="*/ 260064 h 1123638"/>
              <a:gd name="connsiteX91" fmla="*/ 1459346 w 2364958"/>
              <a:gd name="connsiteY91" fmla="*/ 241591 h 1123638"/>
              <a:gd name="connsiteX92" fmla="*/ 1533237 w 2364958"/>
              <a:gd name="connsiteY92" fmla="*/ 223118 h 1123638"/>
              <a:gd name="connsiteX93" fmla="*/ 1560946 w 2364958"/>
              <a:gd name="connsiteY93" fmla="*/ 204645 h 1123638"/>
              <a:gd name="connsiteX94" fmla="*/ 1653309 w 2364958"/>
              <a:gd name="connsiteY94" fmla="*/ 176936 h 1123638"/>
              <a:gd name="connsiteX95" fmla="*/ 1708727 w 2364958"/>
              <a:gd name="connsiteY95" fmla="*/ 149227 h 1123638"/>
              <a:gd name="connsiteX96" fmla="*/ 1754909 w 2364958"/>
              <a:gd name="connsiteY96" fmla="*/ 139991 h 1123638"/>
              <a:gd name="connsiteX97" fmla="*/ 1810327 w 2364958"/>
              <a:gd name="connsiteY97" fmla="*/ 121518 h 1123638"/>
              <a:gd name="connsiteX98" fmla="*/ 1838037 w 2364958"/>
              <a:gd name="connsiteY98" fmla="*/ 112282 h 1123638"/>
              <a:gd name="connsiteX99" fmla="*/ 1948873 w 2364958"/>
              <a:gd name="connsiteY99" fmla="*/ 93809 h 1123638"/>
              <a:gd name="connsiteX100" fmla="*/ 2041237 w 2364958"/>
              <a:gd name="connsiteY100" fmla="*/ 56864 h 1123638"/>
              <a:gd name="connsiteX101" fmla="*/ 2096655 w 2364958"/>
              <a:gd name="connsiteY101" fmla="*/ 38391 h 1123638"/>
              <a:gd name="connsiteX102" fmla="*/ 2124364 w 2364958"/>
              <a:gd name="connsiteY102" fmla="*/ 1445 h 1123638"/>
              <a:gd name="connsiteX0" fmla="*/ 2124364 w 2364958"/>
              <a:gd name="connsiteY0" fmla="*/ 1445 h 1112861"/>
              <a:gd name="connsiteX1" fmla="*/ 2170546 w 2364958"/>
              <a:gd name="connsiteY1" fmla="*/ 10682 h 1112861"/>
              <a:gd name="connsiteX2" fmla="*/ 2225964 w 2364958"/>
              <a:gd name="connsiteY2" fmla="*/ 47627 h 1112861"/>
              <a:gd name="connsiteX3" fmla="*/ 2206368 w 2364958"/>
              <a:gd name="connsiteY3" fmla="*/ 72370 h 1112861"/>
              <a:gd name="connsiteX4" fmla="*/ 2180223 w 2364958"/>
              <a:gd name="connsiteY4" fmla="*/ 127874 h 1112861"/>
              <a:gd name="connsiteX5" fmla="*/ 2148871 w 2364958"/>
              <a:gd name="connsiteY5" fmla="*/ 125275 h 1112861"/>
              <a:gd name="connsiteX6" fmla="*/ 2206685 w 2364958"/>
              <a:gd name="connsiteY6" fmla="*/ 172531 h 1112861"/>
              <a:gd name="connsiteX7" fmla="*/ 2173044 w 2364958"/>
              <a:gd name="connsiteY7" fmla="*/ 177613 h 1112861"/>
              <a:gd name="connsiteX8" fmla="*/ 2177285 w 2364958"/>
              <a:gd name="connsiteY8" fmla="*/ 183206 h 1112861"/>
              <a:gd name="connsiteX9" fmla="*/ 2206284 w 2364958"/>
              <a:gd name="connsiteY9" fmla="*/ 198825 h 1112861"/>
              <a:gd name="connsiteX10" fmla="*/ 2265881 w 2364958"/>
              <a:gd name="connsiteY10" fmla="*/ 255938 h 1112861"/>
              <a:gd name="connsiteX11" fmla="*/ 2252879 w 2364958"/>
              <a:gd name="connsiteY11" fmla="*/ 273252 h 1112861"/>
              <a:gd name="connsiteX12" fmla="*/ 2288702 w 2364958"/>
              <a:gd name="connsiteY12" fmla="*/ 307231 h 1112861"/>
              <a:gd name="connsiteX13" fmla="*/ 2275700 w 2364958"/>
              <a:gd name="connsiteY13" fmla="*/ 315310 h 1112861"/>
              <a:gd name="connsiteX14" fmla="*/ 2295878 w 2364958"/>
              <a:gd name="connsiteY14" fmla="*/ 331465 h 1112861"/>
              <a:gd name="connsiteX15" fmla="*/ 2291821 w 2364958"/>
              <a:gd name="connsiteY15" fmla="*/ 383748 h 1112861"/>
              <a:gd name="connsiteX16" fmla="*/ 2263972 w 2364958"/>
              <a:gd name="connsiteY16" fmla="*/ 441567 h 1112861"/>
              <a:gd name="connsiteX17" fmla="*/ 2270397 w 2364958"/>
              <a:gd name="connsiteY17" fmla="*/ 458432 h 1112861"/>
              <a:gd name="connsiteX18" fmla="*/ 2263619 w 2364958"/>
              <a:gd name="connsiteY18" fmla="*/ 500350 h 1112861"/>
              <a:gd name="connsiteX19" fmla="*/ 2231853 w 2364958"/>
              <a:gd name="connsiteY19" fmla="*/ 515686 h 1112861"/>
              <a:gd name="connsiteX20" fmla="*/ 2267077 w 2364958"/>
              <a:gd name="connsiteY20" fmla="*/ 565146 h 1112861"/>
              <a:gd name="connsiteX21" fmla="*/ 2252467 w 2364958"/>
              <a:gd name="connsiteY21" fmla="*/ 531335 h 1112861"/>
              <a:gd name="connsiteX22" fmla="*/ 2181280 w 2364958"/>
              <a:gd name="connsiteY22" fmla="*/ 551898 h 1112861"/>
              <a:gd name="connsiteX23" fmla="*/ 2261016 w 2364958"/>
              <a:gd name="connsiteY23" fmla="*/ 564806 h 1112861"/>
              <a:gd name="connsiteX24" fmla="*/ 2266072 w 2364958"/>
              <a:gd name="connsiteY24" fmla="*/ 581585 h 1112861"/>
              <a:gd name="connsiteX25" fmla="*/ 2364509 w 2364958"/>
              <a:gd name="connsiteY25" fmla="*/ 574100 h 1112861"/>
              <a:gd name="connsiteX26" fmla="*/ 2299855 w 2364958"/>
              <a:gd name="connsiteY26" fmla="*/ 583336 h 1112861"/>
              <a:gd name="connsiteX27" fmla="*/ 2216727 w 2364958"/>
              <a:gd name="connsiteY27" fmla="*/ 601809 h 1112861"/>
              <a:gd name="connsiteX28" fmla="*/ 2189018 w 2364958"/>
              <a:gd name="connsiteY28" fmla="*/ 611045 h 1112861"/>
              <a:gd name="connsiteX29" fmla="*/ 2142837 w 2364958"/>
              <a:gd name="connsiteY29" fmla="*/ 620282 h 1112861"/>
              <a:gd name="connsiteX30" fmla="*/ 2115127 w 2364958"/>
              <a:gd name="connsiteY30" fmla="*/ 629518 h 1112861"/>
              <a:gd name="connsiteX31" fmla="*/ 1930400 w 2364958"/>
              <a:gd name="connsiteY31" fmla="*/ 657227 h 1112861"/>
              <a:gd name="connsiteX32" fmla="*/ 1838037 w 2364958"/>
              <a:gd name="connsiteY32" fmla="*/ 684936 h 1112861"/>
              <a:gd name="connsiteX33" fmla="*/ 1810327 w 2364958"/>
              <a:gd name="connsiteY33" fmla="*/ 694173 h 1112861"/>
              <a:gd name="connsiteX34" fmla="*/ 1773382 w 2364958"/>
              <a:gd name="connsiteY34" fmla="*/ 712645 h 1112861"/>
              <a:gd name="connsiteX35" fmla="*/ 1717964 w 2364958"/>
              <a:gd name="connsiteY35" fmla="*/ 731118 h 1112861"/>
              <a:gd name="connsiteX36" fmla="*/ 1662546 w 2364958"/>
              <a:gd name="connsiteY36" fmla="*/ 749591 h 1112861"/>
              <a:gd name="connsiteX37" fmla="*/ 1607127 w 2364958"/>
              <a:gd name="connsiteY37" fmla="*/ 768064 h 1112861"/>
              <a:gd name="connsiteX38" fmla="*/ 1579418 w 2364958"/>
              <a:gd name="connsiteY38" fmla="*/ 777300 h 1112861"/>
              <a:gd name="connsiteX39" fmla="*/ 1551709 w 2364958"/>
              <a:gd name="connsiteY39" fmla="*/ 795773 h 1112861"/>
              <a:gd name="connsiteX40" fmla="*/ 1496291 w 2364958"/>
              <a:gd name="connsiteY40" fmla="*/ 814245 h 1112861"/>
              <a:gd name="connsiteX41" fmla="*/ 1440873 w 2364958"/>
              <a:gd name="connsiteY41" fmla="*/ 841955 h 1112861"/>
              <a:gd name="connsiteX42" fmla="*/ 1403927 w 2364958"/>
              <a:gd name="connsiteY42" fmla="*/ 860427 h 1112861"/>
              <a:gd name="connsiteX43" fmla="*/ 1348509 w 2364958"/>
              <a:gd name="connsiteY43" fmla="*/ 878900 h 1112861"/>
              <a:gd name="connsiteX44" fmla="*/ 1320800 w 2364958"/>
              <a:gd name="connsiteY44" fmla="*/ 888136 h 1112861"/>
              <a:gd name="connsiteX45" fmla="*/ 1293091 w 2364958"/>
              <a:gd name="connsiteY45" fmla="*/ 906609 h 1112861"/>
              <a:gd name="connsiteX46" fmla="*/ 1200727 w 2364958"/>
              <a:gd name="connsiteY46" fmla="*/ 934318 h 1112861"/>
              <a:gd name="connsiteX47" fmla="*/ 1145309 w 2364958"/>
              <a:gd name="connsiteY47" fmla="*/ 971264 h 1112861"/>
              <a:gd name="connsiteX48" fmla="*/ 1089891 w 2364958"/>
              <a:gd name="connsiteY48" fmla="*/ 989736 h 1112861"/>
              <a:gd name="connsiteX49" fmla="*/ 1062182 w 2364958"/>
              <a:gd name="connsiteY49" fmla="*/ 998973 h 1112861"/>
              <a:gd name="connsiteX50" fmla="*/ 1034473 w 2364958"/>
              <a:gd name="connsiteY50" fmla="*/ 1017445 h 1112861"/>
              <a:gd name="connsiteX51" fmla="*/ 979055 w 2364958"/>
              <a:gd name="connsiteY51" fmla="*/ 1035918 h 1112861"/>
              <a:gd name="connsiteX52" fmla="*/ 951346 w 2364958"/>
              <a:gd name="connsiteY52" fmla="*/ 1054391 h 1112861"/>
              <a:gd name="connsiteX53" fmla="*/ 886691 w 2364958"/>
              <a:gd name="connsiteY53" fmla="*/ 1082100 h 1112861"/>
              <a:gd name="connsiteX54" fmla="*/ 812800 w 2364958"/>
              <a:gd name="connsiteY54" fmla="*/ 1100573 h 1112861"/>
              <a:gd name="connsiteX55" fmla="*/ 787222 w 2364958"/>
              <a:gd name="connsiteY55" fmla="*/ 880105 h 1112861"/>
              <a:gd name="connsiteX56" fmla="*/ 667212 w 2364958"/>
              <a:gd name="connsiteY56" fmla="*/ 893238 h 1112861"/>
              <a:gd name="connsiteX57" fmla="*/ 534581 w 2364958"/>
              <a:gd name="connsiteY57" fmla="*/ 935299 h 1112861"/>
              <a:gd name="connsiteX58" fmla="*/ 456583 w 2364958"/>
              <a:gd name="connsiteY58" fmla="*/ 962757 h 1112861"/>
              <a:gd name="connsiteX59" fmla="*/ 402501 w 2364958"/>
              <a:gd name="connsiteY59" fmla="*/ 964764 h 1112861"/>
              <a:gd name="connsiteX60" fmla="*/ 344608 w 2364958"/>
              <a:gd name="connsiteY60" fmla="*/ 942280 h 1112861"/>
              <a:gd name="connsiteX61" fmla="*/ 342947 w 2364958"/>
              <a:gd name="connsiteY61" fmla="*/ 921747 h 1112861"/>
              <a:gd name="connsiteX62" fmla="*/ 249382 w 2364958"/>
              <a:gd name="connsiteY62" fmla="*/ 906609 h 1112861"/>
              <a:gd name="connsiteX63" fmla="*/ 230909 w 2364958"/>
              <a:gd name="connsiteY63" fmla="*/ 878900 h 1112861"/>
              <a:gd name="connsiteX64" fmla="*/ 203200 w 2364958"/>
              <a:gd name="connsiteY64" fmla="*/ 860427 h 1112861"/>
              <a:gd name="connsiteX65" fmla="*/ 157018 w 2364958"/>
              <a:gd name="connsiteY65" fmla="*/ 805009 h 1112861"/>
              <a:gd name="connsiteX66" fmla="*/ 129309 w 2364958"/>
              <a:gd name="connsiteY66" fmla="*/ 786536 h 1112861"/>
              <a:gd name="connsiteX67" fmla="*/ 55418 w 2364958"/>
              <a:gd name="connsiteY67" fmla="*/ 703409 h 1112861"/>
              <a:gd name="connsiteX68" fmla="*/ 36946 w 2364958"/>
              <a:gd name="connsiteY68" fmla="*/ 675700 h 1112861"/>
              <a:gd name="connsiteX69" fmla="*/ 9237 w 2364958"/>
              <a:gd name="connsiteY69" fmla="*/ 657227 h 1112861"/>
              <a:gd name="connsiteX70" fmla="*/ 0 w 2364958"/>
              <a:gd name="connsiteY70" fmla="*/ 629518 h 1112861"/>
              <a:gd name="connsiteX71" fmla="*/ 18473 w 2364958"/>
              <a:gd name="connsiteY71" fmla="*/ 555627 h 1112861"/>
              <a:gd name="connsiteX72" fmla="*/ 83127 w 2364958"/>
              <a:gd name="connsiteY72" fmla="*/ 527918 h 1112861"/>
              <a:gd name="connsiteX73" fmla="*/ 110837 w 2364958"/>
              <a:gd name="connsiteY73" fmla="*/ 518682 h 1112861"/>
              <a:gd name="connsiteX74" fmla="*/ 184727 w 2364958"/>
              <a:gd name="connsiteY74" fmla="*/ 500209 h 1112861"/>
              <a:gd name="connsiteX75" fmla="*/ 221673 w 2364958"/>
              <a:gd name="connsiteY75" fmla="*/ 490973 h 1112861"/>
              <a:gd name="connsiteX76" fmla="*/ 277091 w 2364958"/>
              <a:gd name="connsiteY76" fmla="*/ 472500 h 1112861"/>
              <a:gd name="connsiteX77" fmla="*/ 350982 w 2364958"/>
              <a:gd name="connsiteY77" fmla="*/ 435555 h 1112861"/>
              <a:gd name="connsiteX78" fmla="*/ 452582 w 2364958"/>
              <a:gd name="connsiteY78" fmla="*/ 407845 h 1112861"/>
              <a:gd name="connsiteX79" fmla="*/ 591127 w 2364958"/>
              <a:gd name="connsiteY79" fmla="*/ 380136 h 1112861"/>
              <a:gd name="connsiteX80" fmla="*/ 886691 w 2364958"/>
              <a:gd name="connsiteY80" fmla="*/ 370900 h 1112861"/>
              <a:gd name="connsiteX81" fmla="*/ 932873 w 2364958"/>
              <a:gd name="connsiteY81" fmla="*/ 361664 h 1112861"/>
              <a:gd name="connsiteX82" fmla="*/ 960582 w 2364958"/>
              <a:gd name="connsiteY82" fmla="*/ 352427 h 1112861"/>
              <a:gd name="connsiteX83" fmla="*/ 1006764 w 2364958"/>
              <a:gd name="connsiteY83" fmla="*/ 343191 h 1112861"/>
              <a:gd name="connsiteX84" fmla="*/ 1034473 w 2364958"/>
              <a:gd name="connsiteY84" fmla="*/ 333955 h 1112861"/>
              <a:gd name="connsiteX85" fmla="*/ 1071418 w 2364958"/>
              <a:gd name="connsiteY85" fmla="*/ 324718 h 1112861"/>
              <a:gd name="connsiteX86" fmla="*/ 1191491 w 2364958"/>
              <a:gd name="connsiteY86" fmla="*/ 306245 h 1112861"/>
              <a:gd name="connsiteX87" fmla="*/ 1256146 w 2364958"/>
              <a:gd name="connsiteY87" fmla="*/ 297009 h 1112861"/>
              <a:gd name="connsiteX88" fmla="*/ 1320800 w 2364958"/>
              <a:gd name="connsiteY88" fmla="*/ 278536 h 1112861"/>
              <a:gd name="connsiteX89" fmla="*/ 1348509 w 2364958"/>
              <a:gd name="connsiteY89" fmla="*/ 269300 h 1112861"/>
              <a:gd name="connsiteX90" fmla="*/ 1403927 w 2364958"/>
              <a:gd name="connsiteY90" fmla="*/ 260064 h 1112861"/>
              <a:gd name="connsiteX91" fmla="*/ 1459346 w 2364958"/>
              <a:gd name="connsiteY91" fmla="*/ 241591 h 1112861"/>
              <a:gd name="connsiteX92" fmla="*/ 1533237 w 2364958"/>
              <a:gd name="connsiteY92" fmla="*/ 223118 h 1112861"/>
              <a:gd name="connsiteX93" fmla="*/ 1560946 w 2364958"/>
              <a:gd name="connsiteY93" fmla="*/ 204645 h 1112861"/>
              <a:gd name="connsiteX94" fmla="*/ 1653309 w 2364958"/>
              <a:gd name="connsiteY94" fmla="*/ 176936 h 1112861"/>
              <a:gd name="connsiteX95" fmla="*/ 1708727 w 2364958"/>
              <a:gd name="connsiteY95" fmla="*/ 149227 h 1112861"/>
              <a:gd name="connsiteX96" fmla="*/ 1754909 w 2364958"/>
              <a:gd name="connsiteY96" fmla="*/ 139991 h 1112861"/>
              <a:gd name="connsiteX97" fmla="*/ 1810327 w 2364958"/>
              <a:gd name="connsiteY97" fmla="*/ 121518 h 1112861"/>
              <a:gd name="connsiteX98" fmla="*/ 1838037 w 2364958"/>
              <a:gd name="connsiteY98" fmla="*/ 112282 h 1112861"/>
              <a:gd name="connsiteX99" fmla="*/ 1948873 w 2364958"/>
              <a:gd name="connsiteY99" fmla="*/ 93809 h 1112861"/>
              <a:gd name="connsiteX100" fmla="*/ 2041237 w 2364958"/>
              <a:gd name="connsiteY100" fmla="*/ 56864 h 1112861"/>
              <a:gd name="connsiteX101" fmla="*/ 2096655 w 2364958"/>
              <a:gd name="connsiteY101" fmla="*/ 38391 h 1112861"/>
              <a:gd name="connsiteX102" fmla="*/ 2124364 w 2364958"/>
              <a:gd name="connsiteY102" fmla="*/ 1445 h 1112861"/>
              <a:gd name="connsiteX0" fmla="*/ 2124364 w 2364958"/>
              <a:gd name="connsiteY0" fmla="*/ 1445 h 1096114"/>
              <a:gd name="connsiteX1" fmla="*/ 2170546 w 2364958"/>
              <a:gd name="connsiteY1" fmla="*/ 10682 h 1096114"/>
              <a:gd name="connsiteX2" fmla="*/ 2225964 w 2364958"/>
              <a:gd name="connsiteY2" fmla="*/ 47627 h 1096114"/>
              <a:gd name="connsiteX3" fmla="*/ 2206368 w 2364958"/>
              <a:gd name="connsiteY3" fmla="*/ 72370 h 1096114"/>
              <a:gd name="connsiteX4" fmla="*/ 2180223 w 2364958"/>
              <a:gd name="connsiteY4" fmla="*/ 127874 h 1096114"/>
              <a:gd name="connsiteX5" fmla="*/ 2148871 w 2364958"/>
              <a:gd name="connsiteY5" fmla="*/ 125275 h 1096114"/>
              <a:gd name="connsiteX6" fmla="*/ 2206685 w 2364958"/>
              <a:gd name="connsiteY6" fmla="*/ 172531 h 1096114"/>
              <a:gd name="connsiteX7" fmla="*/ 2173044 w 2364958"/>
              <a:gd name="connsiteY7" fmla="*/ 177613 h 1096114"/>
              <a:gd name="connsiteX8" fmla="*/ 2177285 w 2364958"/>
              <a:gd name="connsiteY8" fmla="*/ 183206 h 1096114"/>
              <a:gd name="connsiteX9" fmla="*/ 2206284 w 2364958"/>
              <a:gd name="connsiteY9" fmla="*/ 198825 h 1096114"/>
              <a:gd name="connsiteX10" fmla="*/ 2265881 w 2364958"/>
              <a:gd name="connsiteY10" fmla="*/ 255938 h 1096114"/>
              <a:gd name="connsiteX11" fmla="*/ 2252879 w 2364958"/>
              <a:gd name="connsiteY11" fmla="*/ 273252 h 1096114"/>
              <a:gd name="connsiteX12" fmla="*/ 2288702 w 2364958"/>
              <a:gd name="connsiteY12" fmla="*/ 307231 h 1096114"/>
              <a:gd name="connsiteX13" fmla="*/ 2275700 w 2364958"/>
              <a:gd name="connsiteY13" fmla="*/ 315310 h 1096114"/>
              <a:gd name="connsiteX14" fmla="*/ 2295878 w 2364958"/>
              <a:gd name="connsiteY14" fmla="*/ 331465 h 1096114"/>
              <a:gd name="connsiteX15" fmla="*/ 2291821 w 2364958"/>
              <a:gd name="connsiteY15" fmla="*/ 383748 h 1096114"/>
              <a:gd name="connsiteX16" fmla="*/ 2263972 w 2364958"/>
              <a:gd name="connsiteY16" fmla="*/ 441567 h 1096114"/>
              <a:gd name="connsiteX17" fmla="*/ 2270397 w 2364958"/>
              <a:gd name="connsiteY17" fmla="*/ 458432 h 1096114"/>
              <a:gd name="connsiteX18" fmla="*/ 2263619 w 2364958"/>
              <a:gd name="connsiteY18" fmla="*/ 500350 h 1096114"/>
              <a:gd name="connsiteX19" fmla="*/ 2231853 w 2364958"/>
              <a:gd name="connsiteY19" fmla="*/ 515686 h 1096114"/>
              <a:gd name="connsiteX20" fmla="*/ 2267077 w 2364958"/>
              <a:gd name="connsiteY20" fmla="*/ 565146 h 1096114"/>
              <a:gd name="connsiteX21" fmla="*/ 2252467 w 2364958"/>
              <a:gd name="connsiteY21" fmla="*/ 531335 h 1096114"/>
              <a:gd name="connsiteX22" fmla="*/ 2181280 w 2364958"/>
              <a:gd name="connsiteY22" fmla="*/ 551898 h 1096114"/>
              <a:gd name="connsiteX23" fmla="*/ 2261016 w 2364958"/>
              <a:gd name="connsiteY23" fmla="*/ 564806 h 1096114"/>
              <a:gd name="connsiteX24" fmla="*/ 2266072 w 2364958"/>
              <a:gd name="connsiteY24" fmla="*/ 581585 h 1096114"/>
              <a:gd name="connsiteX25" fmla="*/ 2364509 w 2364958"/>
              <a:gd name="connsiteY25" fmla="*/ 574100 h 1096114"/>
              <a:gd name="connsiteX26" fmla="*/ 2299855 w 2364958"/>
              <a:gd name="connsiteY26" fmla="*/ 583336 h 1096114"/>
              <a:gd name="connsiteX27" fmla="*/ 2216727 w 2364958"/>
              <a:gd name="connsiteY27" fmla="*/ 601809 h 1096114"/>
              <a:gd name="connsiteX28" fmla="*/ 2189018 w 2364958"/>
              <a:gd name="connsiteY28" fmla="*/ 611045 h 1096114"/>
              <a:gd name="connsiteX29" fmla="*/ 2142837 w 2364958"/>
              <a:gd name="connsiteY29" fmla="*/ 620282 h 1096114"/>
              <a:gd name="connsiteX30" fmla="*/ 2115127 w 2364958"/>
              <a:gd name="connsiteY30" fmla="*/ 629518 h 1096114"/>
              <a:gd name="connsiteX31" fmla="*/ 1930400 w 2364958"/>
              <a:gd name="connsiteY31" fmla="*/ 657227 h 1096114"/>
              <a:gd name="connsiteX32" fmla="*/ 1838037 w 2364958"/>
              <a:gd name="connsiteY32" fmla="*/ 684936 h 1096114"/>
              <a:gd name="connsiteX33" fmla="*/ 1810327 w 2364958"/>
              <a:gd name="connsiteY33" fmla="*/ 694173 h 1096114"/>
              <a:gd name="connsiteX34" fmla="*/ 1773382 w 2364958"/>
              <a:gd name="connsiteY34" fmla="*/ 712645 h 1096114"/>
              <a:gd name="connsiteX35" fmla="*/ 1717964 w 2364958"/>
              <a:gd name="connsiteY35" fmla="*/ 731118 h 1096114"/>
              <a:gd name="connsiteX36" fmla="*/ 1662546 w 2364958"/>
              <a:gd name="connsiteY36" fmla="*/ 749591 h 1096114"/>
              <a:gd name="connsiteX37" fmla="*/ 1607127 w 2364958"/>
              <a:gd name="connsiteY37" fmla="*/ 768064 h 1096114"/>
              <a:gd name="connsiteX38" fmla="*/ 1579418 w 2364958"/>
              <a:gd name="connsiteY38" fmla="*/ 777300 h 1096114"/>
              <a:gd name="connsiteX39" fmla="*/ 1551709 w 2364958"/>
              <a:gd name="connsiteY39" fmla="*/ 795773 h 1096114"/>
              <a:gd name="connsiteX40" fmla="*/ 1496291 w 2364958"/>
              <a:gd name="connsiteY40" fmla="*/ 814245 h 1096114"/>
              <a:gd name="connsiteX41" fmla="*/ 1440873 w 2364958"/>
              <a:gd name="connsiteY41" fmla="*/ 841955 h 1096114"/>
              <a:gd name="connsiteX42" fmla="*/ 1403927 w 2364958"/>
              <a:gd name="connsiteY42" fmla="*/ 860427 h 1096114"/>
              <a:gd name="connsiteX43" fmla="*/ 1348509 w 2364958"/>
              <a:gd name="connsiteY43" fmla="*/ 878900 h 1096114"/>
              <a:gd name="connsiteX44" fmla="*/ 1320800 w 2364958"/>
              <a:gd name="connsiteY44" fmla="*/ 888136 h 1096114"/>
              <a:gd name="connsiteX45" fmla="*/ 1293091 w 2364958"/>
              <a:gd name="connsiteY45" fmla="*/ 906609 h 1096114"/>
              <a:gd name="connsiteX46" fmla="*/ 1200727 w 2364958"/>
              <a:gd name="connsiteY46" fmla="*/ 934318 h 1096114"/>
              <a:gd name="connsiteX47" fmla="*/ 1145309 w 2364958"/>
              <a:gd name="connsiteY47" fmla="*/ 971264 h 1096114"/>
              <a:gd name="connsiteX48" fmla="*/ 1089891 w 2364958"/>
              <a:gd name="connsiteY48" fmla="*/ 989736 h 1096114"/>
              <a:gd name="connsiteX49" fmla="*/ 1062182 w 2364958"/>
              <a:gd name="connsiteY49" fmla="*/ 998973 h 1096114"/>
              <a:gd name="connsiteX50" fmla="*/ 1034473 w 2364958"/>
              <a:gd name="connsiteY50" fmla="*/ 1017445 h 1096114"/>
              <a:gd name="connsiteX51" fmla="*/ 979055 w 2364958"/>
              <a:gd name="connsiteY51" fmla="*/ 1035918 h 1096114"/>
              <a:gd name="connsiteX52" fmla="*/ 951346 w 2364958"/>
              <a:gd name="connsiteY52" fmla="*/ 1054391 h 1096114"/>
              <a:gd name="connsiteX53" fmla="*/ 886691 w 2364958"/>
              <a:gd name="connsiteY53" fmla="*/ 1082100 h 1096114"/>
              <a:gd name="connsiteX54" fmla="*/ 901797 w 2364958"/>
              <a:gd name="connsiteY54" fmla="*/ 820024 h 1096114"/>
              <a:gd name="connsiteX55" fmla="*/ 787222 w 2364958"/>
              <a:gd name="connsiteY55" fmla="*/ 880105 h 1096114"/>
              <a:gd name="connsiteX56" fmla="*/ 667212 w 2364958"/>
              <a:gd name="connsiteY56" fmla="*/ 893238 h 1096114"/>
              <a:gd name="connsiteX57" fmla="*/ 534581 w 2364958"/>
              <a:gd name="connsiteY57" fmla="*/ 935299 h 1096114"/>
              <a:gd name="connsiteX58" fmla="*/ 456583 w 2364958"/>
              <a:gd name="connsiteY58" fmla="*/ 962757 h 1096114"/>
              <a:gd name="connsiteX59" fmla="*/ 402501 w 2364958"/>
              <a:gd name="connsiteY59" fmla="*/ 964764 h 1096114"/>
              <a:gd name="connsiteX60" fmla="*/ 344608 w 2364958"/>
              <a:gd name="connsiteY60" fmla="*/ 942280 h 1096114"/>
              <a:gd name="connsiteX61" fmla="*/ 342947 w 2364958"/>
              <a:gd name="connsiteY61" fmla="*/ 921747 h 1096114"/>
              <a:gd name="connsiteX62" fmla="*/ 249382 w 2364958"/>
              <a:gd name="connsiteY62" fmla="*/ 906609 h 1096114"/>
              <a:gd name="connsiteX63" fmla="*/ 230909 w 2364958"/>
              <a:gd name="connsiteY63" fmla="*/ 878900 h 1096114"/>
              <a:gd name="connsiteX64" fmla="*/ 203200 w 2364958"/>
              <a:gd name="connsiteY64" fmla="*/ 860427 h 1096114"/>
              <a:gd name="connsiteX65" fmla="*/ 157018 w 2364958"/>
              <a:gd name="connsiteY65" fmla="*/ 805009 h 1096114"/>
              <a:gd name="connsiteX66" fmla="*/ 129309 w 2364958"/>
              <a:gd name="connsiteY66" fmla="*/ 786536 h 1096114"/>
              <a:gd name="connsiteX67" fmla="*/ 55418 w 2364958"/>
              <a:gd name="connsiteY67" fmla="*/ 703409 h 1096114"/>
              <a:gd name="connsiteX68" fmla="*/ 36946 w 2364958"/>
              <a:gd name="connsiteY68" fmla="*/ 675700 h 1096114"/>
              <a:gd name="connsiteX69" fmla="*/ 9237 w 2364958"/>
              <a:gd name="connsiteY69" fmla="*/ 657227 h 1096114"/>
              <a:gd name="connsiteX70" fmla="*/ 0 w 2364958"/>
              <a:gd name="connsiteY70" fmla="*/ 629518 h 1096114"/>
              <a:gd name="connsiteX71" fmla="*/ 18473 w 2364958"/>
              <a:gd name="connsiteY71" fmla="*/ 555627 h 1096114"/>
              <a:gd name="connsiteX72" fmla="*/ 83127 w 2364958"/>
              <a:gd name="connsiteY72" fmla="*/ 527918 h 1096114"/>
              <a:gd name="connsiteX73" fmla="*/ 110837 w 2364958"/>
              <a:gd name="connsiteY73" fmla="*/ 518682 h 1096114"/>
              <a:gd name="connsiteX74" fmla="*/ 184727 w 2364958"/>
              <a:gd name="connsiteY74" fmla="*/ 500209 h 1096114"/>
              <a:gd name="connsiteX75" fmla="*/ 221673 w 2364958"/>
              <a:gd name="connsiteY75" fmla="*/ 490973 h 1096114"/>
              <a:gd name="connsiteX76" fmla="*/ 277091 w 2364958"/>
              <a:gd name="connsiteY76" fmla="*/ 472500 h 1096114"/>
              <a:gd name="connsiteX77" fmla="*/ 350982 w 2364958"/>
              <a:gd name="connsiteY77" fmla="*/ 435555 h 1096114"/>
              <a:gd name="connsiteX78" fmla="*/ 452582 w 2364958"/>
              <a:gd name="connsiteY78" fmla="*/ 407845 h 1096114"/>
              <a:gd name="connsiteX79" fmla="*/ 591127 w 2364958"/>
              <a:gd name="connsiteY79" fmla="*/ 380136 h 1096114"/>
              <a:gd name="connsiteX80" fmla="*/ 886691 w 2364958"/>
              <a:gd name="connsiteY80" fmla="*/ 370900 h 1096114"/>
              <a:gd name="connsiteX81" fmla="*/ 932873 w 2364958"/>
              <a:gd name="connsiteY81" fmla="*/ 361664 h 1096114"/>
              <a:gd name="connsiteX82" fmla="*/ 960582 w 2364958"/>
              <a:gd name="connsiteY82" fmla="*/ 352427 h 1096114"/>
              <a:gd name="connsiteX83" fmla="*/ 1006764 w 2364958"/>
              <a:gd name="connsiteY83" fmla="*/ 343191 h 1096114"/>
              <a:gd name="connsiteX84" fmla="*/ 1034473 w 2364958"/>
              <a:gd name="connsiteY84" fmla="*/ 333955 h 1096114"/>
              <a:gd name="connsiteX85" fmla="*/ 1071418 w 2364958"/>
              <a:gd name="connsiteY85" fmla="*/ 324718 h 1096114"/>
              <a:gd name="connsiteX86" fmla="*/ 1191491 w 2364958"/>
              <a:gd name="connsiteY86" fmla="*/ 306245 h 1096114"/>
              <a:gd name="connsiteX87" fmla="*/ 1256146 w 2364958"/>
              <a:gd name="connsiteY87" fmla="*/ 297009 h 1096114"/>
              <a:gd name="connsiteX88" fmla="*/ 1320800 w 2364958"/>
              <a:gd name="connsiteY88" fmla="*/ 278536 h 1096114"/>
              <a:gd name="connsiteX89" fmla="*/ 1348509 w 2364958"/>
              <a:gd name="connsiteY89" fmla="*/ 269300 h 1096114"/>
              <a:gd name="connsiteX90" fmla="*/ 1403927 w 2364958"/>
              <a:gd name="connsiteY90" fmla="*/ 260064 h 1096114"/>
              <a:gd name="connsiteX91" fmla="*/ 1459346 w 2364958"/>
              <a:gd name="connsiteY91" fmla="*/ 241591 h 1096114"/>
              <a:gd name="connsiteX92" fmla="*/ 1533237 w 2364958"/>
              <a:gd name="connsiteY92" fmla="*/ 223118 h 1096114"/>
              <a:gd name="connsiteX93" fmla="*/ 1560946 w 2364958"/>
              <a:gd name="connsiteY93" fmla="*/ 204645 h 1096114"/>
              <a:gd name="connsiteX94" fmla="*/ 1653309 w 2364958"/>
              <a:gd name="connsiteY94" fmla="*/ 176936 h 1096114"/>
              <a:gd name="connsiteX95" fmla="*/ 1708727 w 2364958"/>
              <a:gd name="connsiteY95" fmla="*/ 149227 h 1096114"/>
              <a:gd name="connsiteX96" fmla="*/ 1754909 w 2364958"/>
              <a:gd name="connsiteY96" fmla="*/ 139991 h 1096114"/>
              <a:gd name="connsiteX97" fmla="*/ 1810327 w 2364958"/>
              <a:gd name="connsiteY97" fmla="*/ 121518 h 1096114"/>
              <a:gd name="connsiteX98" fmla="*/ 1838037 w 2364958"/>
              <a:gd name="connsiteY98" fmla="*/ 112282 h 1096114"/>
              <a:gd name="connsiteX99" fmla="*/ 1948873 w 2364958"/>
              <a:gd name="connsiteY99" fmla="*/ 93809 h 1096114"/>
              <a:gd name="connsiteX100" fmla="*/ 2041237 w 2364958"/>
              <a:gd name="connsiteY100" fmla="*/ 56864 h 1096114"/>
              <a:gd name="connsiteX101" fmla="*/ 2096655 w 2364958"/>
              <a:gd name="connsiteY101" fmla="*/ 38391 h 1096114"/>
              <a:gd name="connsiteX102" fmla="*/ 2124364 w 2364958"/>
              <a:gd name="connsiteY102" fmla="*/ 1445 h 1096114"/>
              <a:gd name="connsiteX0" fmla="*/ 2124364 w 2364958"/>
              <a:gd name="connsiteY0" fmla="*/ 1445 h 1062045"/>
              <a:gd name="connsiteX1" fmla="*/ 2170546 w 2364958"/>
              <a:gd name="connsiteY1" fmla="*/ 10682 h 1062045"/>
              <a:gd name="connsiteX2" fmla="*/ 2225964 w 2364958"/>
              <a:gd name="connsiteY2" fmla="*/ 47627 h 1062045"/>
              <a:gd name="connsiteX3" fmla="*/ 2206368 w 2364958"/>
              <a:gd name="connsiteY3" fmla="*/ 72370 h 1062045"/>
              <a:gd name="connsiteX4" fmla="*/ 2180223 w 2364958"/>
              <a:gd name="connsiteY4" fmla="*/ 127874 h 1062045"/>
              <a:gd name="connsiteX5" fmla="*/ 2148871 w 2364958"/>
              <a:gd name="connsiteY5" fmla="*/ 125275 h 1062045"/>
              <a:gd name="connsiteX6" fmla="*/ 2206685 w 2364958"/>
              <a:gd name="connsiteY6" fmla="*/ 172531 h 1062045"/>
              <a:gd name="connsiteX7" fmla="*/ 2173044 w 2364958"/>
              <a:gd name="connsiteY7" fmla="*/ 177613 h 1062045"/>
              <a:gd name="connsiteX8" fmla="*/ 2177285 w 2364958"/>
              <a:gd name="connsiteY8" fmla="*/ 183206 h 1062045"/>
              <a:gd name="connsiteX9" fmla="*/ 2206284 w 2364958"/>
              <a:gd name="connsiteY9" fmla="*/ 198825 h 1062045"/>
              <a:gd name="connsiteX10" fmla="*/ 2265881 w 2364958"/>
              <a:gd name="connsiteY10" fmla="*/ 255938 h 1062045"/>
              <a:gd name="connsiteX11" fmla="*/ 2252879 w 2364958"/>
              <a:gd name="connsiteY11" fmla="*/ 273252 h 1062045"/>
              <a:gd name="connsiteX12" fmla="*/ 2288702 w 2364958"/>
              <a:gd name="connsiteY12" fmla="*/ 307231 h 1062045"/>
              <a:gd name="connsiteX13" fmla="*/ 2275700 w 2364958"/>
              <a:gd name="connsiteY13" fmla="*/ 315310 h 1062045"/>
              <a:gd name="connsiteX14" fmla="*/ 2295878 w 2364958"/>
              <a:gd name="connsiteY14" fmla="*/ 331465 h 1062045"/>
              <a:gd name="connsiteX15" fmla="*/ 2291821 w 2364958"/>
              <a:gd name="connsiteY15" fmla="*/ 383748 h 1062045"/>
              <a:gd name="connsiteX16" fmla="*/ 2263972 w 2364958"/>
              <a:gd name="connsiteY16" fmla="*/ 441567 h 1062045"/>
              <a:gd name="connsiteX17" fmla="*/ 2270397 w 2364958"/>
              <a:gd name="connsiteY17" fmla="*/ 458432 h 1062045"/>
              <a:gd name="connsiteX18" fmla="*/ 2263619 w 2364958"/>
              <a:gd name="connsiteY18" fmla="*/ 500350 h 1062045"/>
              <a:gd name="connsiteX19" fmla="*/ 2231853 w 2364958"/>
              <a:gd name="connsiteY19" fmla="*/ 515686 h 1062045"/>
              <a:gd name="connsiteX20" fmla="*/ 2267077 w 2364958"/>
              <a:gd name="connsiteY20" fmla="*/ 565146 h 1062045"/>
              <a:gd name="connsiteX21" fmla="*/ 2252467 w 2364958"/>
              <a:gd name="connsiteY21" fmla="*/ 531335 h 1062045"/>
              <a:gd name="connsiteX22" fmla="*/ 2181280 w 2364958"/>
              <a:gd name="connsiteY22" fmla="*/ 551898 h 1062045"/>
              <a:gd name="connsiteX23" fmla="*/ 2261016 w 2364958"/>
              <a:gd name="connsiteY23" fmla="*/ 564806 h 1062045"/>
              <a:gd name="connsiteX24" fmla="*/ 2266072 w 2364958"/>
              <a:gd name="connsiteY24" fmla="*/ 581585 h 1062045"/>
              <a:gd name="connsiteX25" fmla="*/ 2364509 w 2364958"/>
              <a:gd name="connsiteY25" fmla="*/ 574100 h 1062045"/>
              <a:gd name="connsiteX26" fmla="*/ 2299855 w 2364958"/>
              <a:gd name="connsiteY26" fmla="*/ 583336 h 1062045"/>
              <a:gd name="connsiteX27" fmla="*/ 2216727 w 2364958"/>
              <a:gd name="connsiteY27" fmla="*/ 601809 h 1062045"/>
              <a:gd name="connsiteX28" fmla="*/ 2189018 w 2364958"/>
              <a:gd name="connsiteY28" fmla="*/ 611045 h 1062045"/>
              <a:gd name="connsiteX29" fmla="*/ 2142837 w 2364958"/>
              <a:gd name="connsiteY29" fmla="*/ 620282 h 1062045"/>
              <a:gd name="connsiteX30" fmla="*/ 2115127 w 2364958"/>
              <a:gd name="connsiteY30" fmla="*/ 629518 h 1062045"/>
              <a:gd name="connsiteX31" fmla="*/ 1930400 w 2364958"/>
              <a:gd name="connsiteY31" fmla="*/ 657227 h 1062045"/>
              <a:gd name="connsiteX32" fmla="*/ 1838037 w 2364958"/>
              <a:gd name="connsiteY32" fmla="*/ 684936 h 1062045"/>
              <a:gd name="connsiteX33" fmla="*/ 1810327 w 2364958"/>
              <a:gd name="connsiteY33" fmla="*/ 694173 h 1062045"/>
              <a:gd name="connsiteX34" fmla="*/ 1773382 w 2364958"/>
              <a:gd name="connsiteY34" fmla="*/ 712645 h 1062045"/>
              <a:gd name="connsiteX35" fmla="*/ 1717964 w 2364958"/>
              <a:gd name="connsiteY35" fmla="*/ 731118 h 1062045"/>
              <a:gd name="connsiteX36" fmla="*/ 1662546 w 2364958"/>
              <a:gd name="connsiteY36" fmla="*/ 749591 h 1062045"/>
              <a:gd name="connsiteX37" fmla="*/ 1607127 w 2364958"/>
              <a:gd name="connsiteY37" fmla="*/ 768064 h 1062045"/>
              <a:gd name="connsiteX38" fmla="*/ 1579418 w 2364958"/>
              <a:gd name="connsiteY38" fmla="*/ 777300 h 1062045"/>
              <a:gd name="connsiteX39" fmla="*/ 1551709 w 2364958"/>
              <a:gd name="connsiteY39" fmla="*/ 795773 h 1062045"/>
              <a:gd name="connsiteX40" fmla="*/ 1496291 w 2364958"/>
              <a:gd name="connsiteY40" fmla="*/ 814245 h 1062045"/>
              <a:gd name="connsiteX41" fmla="*/ 1440873 w 2364958"/>
              <a:gd name="connsiteY41" fmla="*/ 841955 h 1062045"/>
              <a:gd name="connsiteX42" fmla="*/ 1403927 w 2364958"/>
              <a:gd name="connsiteY42" fmla="*/ 860427 h 1062045"/>
              <a:gd name="connsiteX43" fmla="*/ 1348509 w 2364958"/>
              <a:gd name="connsiteY43" fmla="*/ 878900 h 1062045"/>
              <a:gd name="connsiteX44" fmla="*/ 1320800 w 2364958"/>
              <a:gd name="connsiteY44" fmla="*/ 888136 h 1062045"/>
              <a:gd name="connsiteX45" fmla="*/ 1293091 w 2364958"/>
              <a:gd name="connsiteY45" fmla="*/ 906609 h 1062045"/>
              <a:gd name="connsiteX46" fmla="*/ 1200727 w 2364958"/>
              <a:gd name="connsiteY46" fmla="*/ 934318 h 1062045"/>
              <a:gd name="connsiteX47" fmla="*/ 1145309 w 2364958"/>
              <a:gd name="connsiteY47" fmla="*/ 971264 h 1062045"/>
              <a:gd name="connsiteX48" fmla="*/ 1089891 w 2364958"/>
              <a:gd name="connsiteY48" fmla="*/ 989736 h 1062045"/>
              <a:gd name="connsiteX49" fmla="*/ 1062182 w 2364958"/>
              <a:gd name="connsiteY49" fmla="*/ 998973 h 1062045"/>
              <a:gd name="connsiteX50" fmla="*/ 1034473 w 2364958"/>
              <a:gd name="connsiteY50" fmla="*/ 1017445 h 1062045"/>
              <a:gd name="connsiteX51" fmla="*/ 979055 w 2364958"/>
              <a:gd name="connsiteY51" fmla="*/ 1035918 h 1062045"/>
              <a:gd name="connsiteX52" fmla="*/ 951346 w 2364958"/>
              <a:gd name="connsiteY52" fmla="*/ 1054391 h 1062045"/>
              <a:gd name="connsiteX53" fmla="*/ 1035759 w 2364958"/>
              <a:gd name="connsiteY53" fmla="*/ 898467 h 1062045"/>
              <a:gd name="connsiteX54" fmla="*/ 901797 w 2364958"/>
              <a:gd name="connsiteY54" fmla="*/ 820024 h 1062045"/>
              <a:gd name="connsiteX55" fmla="*/ 787222 w 2364958"/>
              <a:gd name="connsiteY55" fmla="*/ 880105 h 1062045"/>
              <a:gd name="connsiteX56" fmla="*/ 667212 w 2364958"/>
              <a:gd name="connsiteY56" fmla="*/ 893238 h 1062045"/>
              <a:gd name="connsiteX57" fmla="*/ 534581 w 2364958"/>
              <a:gd name="connsiteY57" fmla="*/ 935299 h 1062045"/>
              <a:gd name="connsiteX58" fmla="*/ 456583 w 2364958"/>
              <a:gd name="connsiteY58" fmla="*/ 962757 h 1062045"/>
              <a:gd name="connsiteX59" fmla="*/ 402501 w 2364958"/>
              <a:gd name="connsiteY59" fmla="*/ 964764 h 1062045"/>
              <a:gd name="connsiteX60" fmla="*/ 344608 w 2364958"/>
              <a:gd name="connsiteY60" fmla="*/ 942280 h 1062045"/>
              <a:gd name="connsiteX61" fmla="*/ 342947 w 2364958"/>
              <a:gd name="connsiteY61" fmla="*/ 921747 h 1062045"/>
              <a:gd name="connsiteX62" fmla="*/ 249382 w 2364958"/>
              <a:gd name="connsiteY62" fmla="*/ 906609 h 1062045"/>
              <a:gd name="connsiteX63" fmla="*/ 230909 w 2364958"/>
              <a:gd name="connsiteY63" fmla="*/ 878900 h 1062045"/>
              <a:gd name="connsiteX64" fmla="*/ 203200 w 2364958"/>
              <a:gd name="connsiteY64" fmla="*/ 860427 h 1062045"/>
              <a:gd name="connsiteX65" fmla="*/ 157018 w 2364958"/>
              <a:gd name="connsiteY65" fmla="*/ 805009 h 1062045"/>
              <a:gd name="connsiteX66" fmla="*/ 129309 w 2364958"/>
              <a:gd name="connsiteY66" fmla="*/ 786536 h 1062045"/>
              <a:gd name="connsiteX67" fmla="*/ 55418 w 2364958"/>
              <a:gd name="connsiteY67" fmla="*/ 703409 h 1062045"/>
              <a:gd name="connsiteX68" fmla="*/ 36946 w 2364958"/>
              <a:gd name="connsiteY68" fmla="*/ 675700 h 1062045"/>
              <a:gd name="connsiteX69" fmla="*/ 9237 w 2364958"/>
              <a:gd name="connsiteY69" fmla="*/ 657227 h 1062045"/>
              <a:gd name="connsiteX70" fmla="*/ 0 w 2364958"/>
              <a:gd name="connsiteY70" fmla="*/ 629518 h 1062045"/>
              <a:gd name="connsiteX71" fmla="*/ 18473 w 2364958"/>
              <a:gd name="connsiteY71" fmla="*/ 555627 h 1062045"/>
              <a:gd name="connsiteX72" fmla="*/ 83127 w 2364958"/>
              <a:gd name="connsiteY72" fmla="*/ 527918 h 1062045"/>
              <a:gd name="connsiteX73" fmla="*/ 110837 w 2364958"/>
              <a:gd name="connsiteY73" fmla="*/ 518682 h 1062045"/>
              <a:gd name="connsiteX74" fmla="*/ 184727 w 2364958"/>
              <a:gd name="connsiteY74" fmla="*/ 500209 h 1062045"/>
              <a:gd name="connsiteX75" fmla="*/ 221673 w 2364958"/>
              <a:gd name="connsiteY75" fmla="*/ 490973 h 1062045"/>
              <a:gd name="connsiteX76" fmla="*/ 277091 w 2364958"/>
              <a:gd name="connsiteY76" fmla="*/ 472500 h 1062045"/>
              <a:gd name="connsiteX77" fmla="*/ 350982 w 2364958"/>
              <a:gd name="connsiteY77" fmla="*/ 435555 h 1062045"/>
              <a:gd name="connsiteX78" fmla="*/ 452582 w 2364958"/>
              <a:gd name="connsiteY78" fmla="*/ 407845 h 1062045"/>
              <a:gd name="connsiteX79" fmla="*/ 591127 w 2364958"/>
              <a:gd name="connsiteY79" fmla="*/ 380136 h 1062045"/>
              <a:gd name="connsiteX80" fmla="*/ 886691 w 2364958"/>
              <a:gd name="connsiteY80" fmla="*/ 370900 h 1062045"/>
              <a:gd name="connsiteX81" fmla="*/ 932873 w 2364958"/>
              <a:gd name="connsiteY81" fmla="*/ 361664 h 1062045"/>
              <a:gd name="connsiteX82" fmla="*/ 960582 w 2364958"/>
              <a:gd name="connsiteY82" fmla="*/ 352427 h 1062045"/>
              <a:gd name="connsiteX83" fmla="*/ 1006764 w 2364958"/>
              <a:gd name="connsiteY83" fmla="*/ 343191 h 1062045"/>
              <a:gd name="connsiteX84" fmla="*/ 1034473 w 2364958"/>
              <a:gd name="connsiteY84" fmla="*/ 333955 h 1062045"/>
              <a:gd name="connsiteX85" fmla="*/ 1071418 w 2364958"/>
              <a:gd name="connsiteY85" fmla="*/ 324718 h 1062045"/>
              <a:gd name="connsiteX86" fmla="*/ 1191491 w 2364958"/>
              <a:gd name="connsiteY86" fmla="*/ 306245 h 1062045"/>
              <a:gd name="connsiteX87" fmla="*/ 1256146 w 2364958"/>
              <a:gd name="connsiteY87" fmla="*/ 297009 h 1062045"/>
              <a:gd name="connsiteX88" fmla="*/ 1320800 w 2364958"/>
              <a:gd name="connsiteY88" fmla="*/ 278536 h 1062045"/>
              <a:gd name="connsiteX89" fmla="*/ 1348509 w 2364958"/>
              <a:gd name="connsiteY89" fmla="*/ 269300 h 1062045"/>
              <a:gd name="connsiteX90" fmla="*/ 1403927 w 2364958"/>
              <a:gd name="connsiteY90" fmla="*/ 260064 h 1062045"/>
              <a:gd name="connsiteX91" fmla="*/ 1459346 w 2364958"/>
              <a:gd name="connsiteY91" fmla="*/ 241591 h 1062045"/>
              <a:gd name="connsiteX92" fmla="*/ 1533237 w 2364958"/>
              <a:gd name="connsiteY92" fmla="*/ 223118 h 1062045"/>
              <a:gd name="connsiteX93" fmla="*/ 1560946 w 2364958"/>
              <a:gd name="connsiteY93" fmla="*/ 204645 h 1062045"/>
              <a:gd name="connsiteX94" fmla="*/ 1653309 w 2364958"/>
              <a:gd name="connsiteY94" fmla="*/ 176936 h 1062045"/>
              <a:gd name="connsiteX95" fmla="*/ 1708727 w 2364958"/>
              <a:gd name="connsiteY95" fmla="*/ 149227 h 1062045"/>
              <a:gd name="connsiteX96" fmla="*/ 1754909 w 2364958"/>
              <a:gd name="connsiteY96" fmla="*/ 139991 h 1062045"/>
              <a:gd name="connsiteX97" fmla="*/ 1810327 w 2364958"/>
              <a:gd name="connsiteY97" fmla="*/ 121518 h 1062045"/>
              <a:gd name="connsiteX98" fmla="*/ 1838037 w 2364958"/>
              <a:gd name="connsiteY98" fmla="*/ 112282 h 1062045"/>
              <a:gd name="connsiteX99" fmla="*/ 1948873 w 2364958"/>
              <a:gd name="connsiteY99" fmla="*/ 93809 h 1062045"/>
              <a:gd name="connsiteX100" fmla="*/ 2041237 w 2364958"/>
              <a:gd name="connsiteY100" fmla="*/ 56864 h 1062045"/>
              <a:gd name="connsiteX101" fmla="*/ 2096655 w 2364958"/>
              <a:gd name="connsiteY101" fmla="*/ 38391 h 1062045"/>
              <a:gd name="connsiteX102" fmla="*/ 2124364 w 2364958"/>
              <a:gd name="connsiteY102" fmla="*/ 1445 h 1062045"/>
              <a:gd name="connsiteX0" fmla="*/ 2124364 w 2364958"/>
              <a:gd name="connsiteY0" fmla="*/ 1445 h 1043780"/>
              <a:gd name="connsiteX1" fmla="*/ 2170546 w 2364958"/>
              <a:gd name="connsiteY1" fmla="*/ 10682 h 1043780"/>
              <a:gd name="connsiteX2" fmla="*/ 2225964 w 2364958"/>
              <a:gd name="connsiteY2" fmla="*/ 47627 h 1043780"/>
              <a:gd name="connsiteX3" fmla="*/ 2206368 w 2364958"/>
              <a:gd name="connsiteY3" fmla="*/ 72370 h 1043780"/>
              <a:gd name="connsiteX4" fmla="*/ 2180223 w 2364958"/>
              <a:gd name="connsiteY4" fmla="*/ 127874 h 1043780"/>
              <a:gd name="connsiteX5" fmla="*/ 2148871 w 2364958"/>
              <a:gd name="connsiteY5" fmla="*/ 125275 h 1043780"/>
              <a:gd name="connsiteX6" fmla="*/ 2206685 w 2364958"/>
              <a:gd name="connsiteY6" fmla="*/ 172531 h 1043780"/>
              <a:gd name="connsiteX7" fmla="*/ 2173044 w 2364958"/>
              <a:gd name="connsiteY7" fmla="*/ 177613 h 1043780"/>
              <a:gd name="connsiteX8" fmla="*/ 2177285 w 2364958"/>
              <a:gd name="connsiteY8" fmla="*/ 183206 h 1043780"/>
              <a:gd name="connsiteX9" fmla="*/ 2206284 w 2364958"/>
              <a:gd name="connsiteY9" fmla="*/ 198825 h 1043780"/>
              <a:gd name="connsiteX10" fmla="*/ 2265881 w 2364958"/>
              <a:gd name="connsiteY10" fmla="*/ 255938 h 1043780"/>
              <a:gd name="connsiteX11" fmla="*/ 2252879 w 2364958"/>
              <a:gd name="connsiteY11" fmla="*/ 273252 h 1043780"/>
              <a:gd name="connsiteX12" fmla="*/ 2288702 w 2364958"/>
              <a:gd name="connsiteY12" fmla="*/ 307231 h 1043780"/>
              <a:gd name="connsiteX13" fmla="*/ 2275700 w 2364958"/>
              <a:gd name="connsiteY13" fmla="*/ 315310 h 1043780"/>
              <a:gd name="connsiteX14" fmla="*/ 2295878 w 2364958"/>
              <a:gd name="connsiteY14" fmla="*/ 331465 h 1043780"/>
              <a:gd name="connsiteX15" fmla="*/ 2291821 w 2364958"/>
              <a:gd name="connsiteY15" fmla="*/ 383748 h 1043780"/>
              <a:gd name="connsiteX16" fmla="*/ 2263972 w 2364958"/>
              <a:gd name="connsiteY16" fmla="*/ 441567 h 1043780"/>
              <a:gd name="connsiteX17" fmla="*/ 2270397 w 2364958"/>
              <a:gd name="connsiteY17" fmla="*/ 458432 h 1043780"/>
              <a:gd name="connsiteX18" fmla="*/ 2263619 w 2364958"/>
              <a:gd name="connsiteY18" fmla="*/ 500350 h 1043780"/>
              <a:gd name="connsiteX19" fmla="*/ 2231853 w 2364958"/>
              <a:gd name="connsiteY19" fmla="*/ 515686 h 1043780"/>
              <a:gd name="connsiteX20" fmla="*/ 2267077 w 2364958"/>
              <a:gd name="connsiteY20" fmla="*/ 565146 h 1043780"/>
              <a:gd name="connsiteX21" fmla="*/ 2252467 w 2364958"/>
              <a:gd name="connsiteY21" fmla="*/ 531335 h 1043780"/>
              <a:gd name="connsiteX22" fmla="*/ 2181280 w 2364958"/>
              <a:gd name="connsiteY22" fmla="*/ 551898 h 1043780"/>
              <a:gd name="connsiteX23" fmla="*/ 2261016 w 2364958"/>
              <a:gd name="connsiteY23" fmla="*/ 564806 h 1043780"/>
              <a:gd name="connsiteX24" fmla="*/ 2266072 w 2364958"/>
              <a:gd name="connsiteY24" fmla="*/ 581585 h 1043780"/>
              <a:gd name="connsiteX25" fmla="*/ 2364509 w 2364958"/>
              <a:gd name="connsiteY25" fmla="*/ 574100 h 1043780"/>
              <a:gd name="connsiteX26" fmla="*/ 2299855 w 2364958"/>
              <a:gd name="connsiteY26" fmla="*/ 583336 h 1043780"/>
              <a:gd name="connsiteX27" fmla="*/ 2216727 w 2364958"/>
              <a:gd name="connsiteY27" fmla="*/ 601809 h 1043780"/>
              <a:gd name="connsiteX28" fmla="*/ 2189018 w 2364958"/>
              <a:gd name="connsiteY28" fmla="*/ 611045 h 1043780"/>
              <a:gd name="connsiteX29" fmla="*/ 2142837 w 2364958"/>
              <a:gd name="connsiteY29" fmla="*/ 620282 h 1043780"/>
              <a:gd name="connsiteX30" fmla="*/ 2115127 w 2364958"/>
              <a:gd name="connsiteY30" fmla="*/ 629518 h 1043780"/>
              <a:gd name="connsiteX31" fmla="*/ 1930400 w 2364958"/>
              <a:gd name="connsiteY31" fmla="*/ 657227 h 1043780"/>
              <a:gd name="connsiteX32" fmla="*/ 1838037 w 2364958"/>
              <a:gd name="connsiteY32" fmla="*/ 684936 h 1043780"/>
              <a:gd name="connsiteX33" fmla="*/ 1810327 w 2364958"/>
              <a:gd name="connsiteY33" fmla="*/ 694173 h 1043780"/>
              <a:gd name="connsiteX34" fmla="*/ 1773382 w 2364958"/>
              <a:gd name="connsiteY34" fmla="*/ 712645 h 1043780"/>
              <a:gd name="connsiteX35" fmla="*/ 1717964 w 2364958"/>
              <a:gd name="connsiteY35" fmla="*/ 731118 h 1043780"/>
              <a:gd name="connsiteX36" fmla="*/ 1662546 w 2364958"/>
              <a:gd name="connsiteY36" fmla="*/ 749591 h 1043780"/>
              <a:gd name="connsiteX37" fmla="*/ 1607127 w 2364958"/>
              <a:gd name="connsiteY37" fmla="*/ 768064 h 1043780"/>
              <a:gd name="connsiteX38" fmla="*/ 1579418 w 2364958"/>
              <a:gd name="connsiteY38" fmla="*/ 777300 h 1043780"/>
              <a:gd name="connsiteX39" fmla="*/ 1551709 w 2364958"/>
              <a:gd name="connsiteY39" fmla="*/ 795773 h 1043780"/>
              <a:gd name="connsiteX40" fmla="*/ 1496291 w 2364958"/>
              <a:gd name="connsiteY40" fmla="*/ 814245 h 1043780"/>
              <a:gd name="connsiteX41" fmla="*/ 1440873 w 2364958"/>
              <a:gd name="connsiteY41" fmla="*/ 841955 h 1043780"/>
              <a:gd name="connsiteX42" fmla="*/ 1403927 w 2364958"/>
              <a:gd name="connsiteY42" fmla="*/ 860427 h 1043780"/>
              <a:gd name="connsiteX43" fmla="*/ 1348509 w 2364958"/>
              <a:gd name="connsiteY43" fmla="*/ 878900 h 1043780"/>
              <a:gd name="connsiteX44" fmla="*/ 1320800 w 2364958"/>
              <a:gd name="connsiteY44" fmla="*/ 888136 h 1043780"/>
              <a:gd name="connsiteX45" fmla="*/ 1293091 w 2364958"/>
              <a:gd name="connsiteY45" fmla="*/ 906609 h 1043780"/>
              <a:gd name="connsiteX46" fmla="*/ 1200727 w 2364958"/>
              <a:gd name="connsiteY46" fmla="*/ 934318 h 1043780"/>
              <a:gd name="connsiteX47" fmla="*/ 1145309 w 2364958"/>
              <a:gd name="connsiteY47" fmla="*/ 971264 h 1043780"/>
              <a:gd name="connsiteX48" fmla="*/ 1089891 w 2364958"/>
              <a:gd name="connsiteY48" fmla="*/ 989736 h 1043780"/>
              <a:gd name="connsiteX49" fmla="*/ 1062182 w 2364958"/>
              <a:gd name="connsiteY49" fmla="*/ 998973 h 1043780"/>
              <a:gd name="connsiteX50" fmla="*/ 1034473 w 2364958"/>
              <a:gd name="connsiteY50" fmla="*/ 1017445 h 1043780"/>
              <a:gd name="connsiteX51" fmla="*/ 979055 w 2364958"/>
              <a:gd name="connsiteY51" fmla="*/ 1035918 h 1043780"/>
              <a:gd name="connsiteX52" fmla="*/ 1126648 w 2364958"/>
              <a:gd name="connsiteY52" fmla="*/ 880391 h 1043780"/>
              <a:gd name="connsiteX53" fmla="*/ 1035759 w 2364958"/>
              <a:gd name="connsiteY53" fmla="*/ 898467 h 1043780"/>
              <a:gd name="connsiteX54" fmla="*/ 901797 w 2364958"/>
              <a:gd name="connsiteY54" fmla="*/ 820024 h 1043780"/>
              <a:gd name="connsiteX55" fmla="*/ 787222 w 2364958"/>
              <a:gd name="connsiteY55" fmla="*/ 880105 h 1043780"/>
              <a:gd name="connsiteX56" fmla="*/ 667212 w 2364958"/>
              <a:gd name="connsiteY56" fmla="*/ 893238 h 1043780"/>
              <a:gd name="connsiteX57" fmla="*/ 534581 w 2364958"/>
              <a:gd name="connsiteY57" fmla="*/ 935299 h 1043780"/>
              <a:gd name="connsiteX58" fmla="*/ 456583 w 2364958"/>
              <a:gd name="connsiteY58" fmla="*/ 962757 h 1043780"/>
              <a:gd name="connsiteX59" fmla="*/ 402501 w 2364958"/>
              <a:gd name="connsiteY59" fmla="*/ 964764 h 1043780"/>
              <a:gd name="connsiteX60" fmla="*/ 344608 w 2364958"/>
              <a:gd name="connsiteY60" fmla="*/ 942280 h 1043780"/>
              <a:gd name="connsiteX61" fmla="*/ 342947 w 2364958"/>
              <a:gd name="connsiteY61" fmla="*/ 921747 h 1043780"/>
              <a:gd name="connsiteX62" fmla="*/ 249382 w 2364958"/>
              <a:gd name="connsiteY62" fmla="*/ 906609 h 1043780"/>
              <a:gd name="connsiteX63" fmla="*/ 230909 w 2364958"/>
              <a:gd name="connsiteY63" fmla="*/ 878900 h 1043780"/>
              <a:gd name="connsiteX64" fmla="*/ 203200 w 2364958"/>
              <a:gd name="connsiteY64" fmla="*/ 860427 h 1043780"/>
              <a:gd name="connsiteX65" fmla="*/ 157018 w 2364958"/>
              <a:gd name="connsiteY65" fmla="*/ 805009 h 1043780"/>
              <a:gd name="connsiteX66" fmla="*/ 129309 w 2364958"/>
              <a:gd name="connsiteY66" fmla="*/ 786536 h 1043780"/>
              <a:gd name="connsiteX67" fmla="*/ 55418 w 2364958"/>
              <a:gd name="connsiteY67" fmla="*/ 703409 h 1043780"/>
              <a:gd name="connsiteX68" fmla="*/ 36946 w 2364958"/>
              <a:gd name="connsiteY68" fmla="*/ 675700 h 1043780"/>
              <a:gd name="connsiteX69" fmla="*/ 9237 w 2364958"/>
              <a:gd name="connsiteY69" fmla="*/ 657227 h 1043780"/>
              <a:gd name="connsiteX70" fmla="*/ 0 w 2364958"/>
              <a:gd name="connsiteY70" fmla="*/ 629518 h 1043780"/>
              <a:gd name="connsiteX71" fmla="*/ 18473 w 2364958"/>
              <a:gd name="connsiteY71" fmla="*/ 555627 h 1043780"/>
              <a:gd name="connsiteX72" fmla="*/ 83127 w 2364958"/>
              <a:gd name="connsiteY72" fmla="*/ 527918 h 1043780"/>
              <a:gd name="connsiteX73" fmla="*/ 110837 w 2364958"/>
              <a:gd name="connsiteY73" fmla="*/ 518682 h 1043780"/>
              <a:gd name="connsiteX74" fmla="*/ 184727 w 2364958"/>
              <a:gd name="connsiteY74" fmla="*/ 500209 h 1043780"/>
              <a:gd name="connsiteX75" fmla="*/ 221673 w 2364958"/>
              <a:gd name="connsiteY75" fmla="*/ 490973 h 1043780"/>
              <a:gd name="connsiteX76" fmla="*/ 277091 w 2364958"/>
              <a:gd name="connsiteY76" fmla="*/ 472500 h 1043780"/>
              <a:gd name="connsiteX77" fmla="*/ 350982 w 2364958"/>
              <a:gd name="connsiteY77" fmla="*/ 435555 h 1043780"/>
              <a:gd name="connsiteX78" fmla="*/ 452582 w 2364958"/>
              <a:gd name="connsiteY78" fmla="*/ 407845 h 1043780"/>
              <a:gd name="connsiteX79" fmla="*/ 591127 w 2364958"/>
              <a:gd name="connsiteY79" fmla="*/ 380136 h 1043780"/>
              <a:gd name="connsiteX80" fmla="*/ 886691 w 2364958"/>
              <a:gd name="connsiteY80" fmla="*/ 370900 h 1043780"/>
              <a:gd name="connsiteX81" fmla="*/ 932873 w 2364958"/>
              <a:gd name="connsiteY81" fmla="*/ 361664 h 1043780"/>
              <a:gd name="connsiteX82" fmla="*/ 960582 w 2364958"/>
              <a:gd name="connsiteY82" fmla="*/ 352427 h 1043780"/>
              <a:gd name="connsiteX83" fmla="*/ 1006764 w 2364958"/>
              <a:gd name="connsiteY83" fmla="*/ 343191 h 1043780"/>
              <a:gd name="connsiteX84" fmla="*/ 1034473 w 2364958"/>
              <a:gd name="connsiteY84" fmla="*/ 333955 h 1043780"/>
              <a:gd name="connsiteX85" fmla="*/ 1071418 w 2364958"/>
              <a:gd name="connsiteY85" fmla="*/ 324718 h 1043780"/>
              <a:gd name="connsiteX86" fmla="*/ 1191491 w 2364958"/>
              <a:gd name="connsiteY86" fmla="*/ 306245 h 1043780"/>
              <a:gd name="connsiteX87" fmla="*/ 1256146 w 2364958"/>
              <a:gd name="connsiteY87" fmla="*/ 297009 h 1043780"/>
              <a:gd name="connsiteX88" fmla="*/ 1320800 w 2364958"/>
              <a:gd name="connsiteY88" fmla="*/ 278536 h 1043780"/>
              <a:gd name="connsiteX89" fmla="*/ 1348509 w 2364958"/>
              <a:gd name="connsiteY89" fmla="*/ 269300 h 1043780"/>
              <a:gd name="connsiteX90" fmla="*/ 1403927 w 2364958"/>
              <a:gd name="connsiteY90" fmla="*/ 260064 h 1043780"/>
              <a:gd name="connsiteX91" fmla="*/ 1459346 w 2364958"/>
              <a:gd name="connsiteY91" fmla="*/ 241591 h 1043780"/>
              <a:gd name="connsiteX92" fmla="*/ 1533237 w 2364958"/>
              <a:gd name="connsiteY92" fmla="*/ 223118 h 1043780"/>
              <a:gd name="connsiteX93" fmla="*/ 1560946 w 2364958"/>
              <a:gd name="connsiteY93" fmla="*/ 204645 h 1043780"/>
              <a:gd name="connsiteX94" fmla="*/ 1653309 w 2364958"/>
              <a:gd name="connsiteY94" fmla="*/ 176936 h 1043780"/>
              <a:gd name="connsiteX95" fmla="*/ 1708727 w 2364958"/>
              <a:gd name="connsiteY95" fmla="*/ 149227 h 1043780"/>
              <a:gd name="connsiteX96" fmla="*/ 1754909 w 2364958"/>
              <a:gd name="connsiteY96" fmla="*/ 139991 h 1043780"/>
              <a:gd name="connsiteX97" fmla="*/ 1810327 w 2364958"/>
              <a:gd name="connsiteY97" fmla="*/ 121518 h 1043780"/>
              <a:gd name="connsiteX98" fmla="*/ 1838037 w 2364958"/>
              <a:gd name="connsiteY98" fmla="*/ 112282 h 1043780"/>
              <a:gd name="connsiteX99" fmla="*/ 1948873 w 2364958"/>
              <a:gd name="connsiteY99" fmla="*/ 93809 h 1043780"/>
              <a:gd name="connsiteX100" fmla="*/ 2041237 w 2364958"/>
              <a:gd name="connsiteY100" fmla="*/ 56864 h 1043780"/>
              <a:gd name="connsiteX101" fmla="*/ 2096655 w 2364958"/>
              <a:gd name="connsiteY101" fmla="*/ 38391 h 1043780"/>
              <a:gd name="connsiteX102" fmla="*/ 2124364 w 2364958"/>
              <a:gd name="connsiteY102" fmla="*/ 1445 h 1043780"/>
              <a:gd name="connsiteX0" fmla="*/ 2124364 w 2364958"/>
              <a:gd name="connsiteY0" fmla="*/ 1445 h 1022262"/>
              <a:gd name="connsiteX1" fmla="*/ 2170546 w 2364958"/>
              <a:gd name="connsiteY1" fmla="*/ 10682 h 1022262"/>
              <a:gd name="connsiteX2" fmla="*/ 2225964 w 2364958"/>
              <a:gd name="connsiteY2" fmla="*/ 47627 h 1022262"/>
              <a:gd name="connsiteX3" fmla="*/ 2206368 w 2364958"/>
              <a:gd name="connsiteY3" fmla="*/ 72370 h 1022262"/>
              <a:gd name="connsiteX4" fmla="*/ 2180223 w 2364958"/>
              <a:gd name="connsiteY4" fmla="*/ 127874 h 1022262"/>
              <a:gd name="connsiteX5" fmla="*/ 2148871 w 2364958"/>
              <a:gd name="connsiteY5" fmla="*/ 125275 h 1022262"/>
              <a:gd name="connsiteX6" fmla="*/ 2206685 w 2364958"/>
              <a:gd name="connsiteY6" fmla="*/ 172531 h 1022262"/>
              <a:gd name="connsiteX7" fmla="*/ 2173044 w 2364958"/>
              <a:gd name="connsiteY7" fmla="*/ 177613 h 1022262"/>
              <a:gd name="connsiteX8" fmla="*/ 2177285 w 2364958"/>
              <a:gd name="connsiteY8" fmla="*/ 183206 h 1022262"/>
              <a:gd name="connsiteX9" fmla="*/ 2206284 w 2364958"/>
              <a:gd name="connsiteY9" fmla="*/ 198825 h 1022262"/>
              <a:gd name="connsiteX10" fmla="*/ 2265881 w 2364958"/>
              <a:gd name="connsiteY10" fmla="*/ 255938 h 1022262"/>
              <a:gd name="connsiteX11" fmla="*/ 2252879 w 2364958"/>
              <a:gd name="connsiteY11" fmla="*/ 273252 h 1022262"/>
              <a:gd name="connsiteX12" fmla="*/ 2288702 w 2364958"/>
              <a:gd name="connsiteY12" fmla="*/ 307231 h 1022262"/>
              <a:gd name="connsiteX13" fmla="*/ 2275700 w 2364958"/>
              <a:gd name="connsiteY13" fmla="*/ 315310 h 1022262"/>
              <a:gd name="connsiteX14" fmla="*/ 2295878 w 2364958"/>
              <a:gd name="connsiteY14" fmla="*/ 331465 h 1022262"/>
              <a:gd name="connsiteX15" fmla="*/ 2291821 w 2364958"/>
              <a:gd name="connsiteY15" fmla="*/ 383748 h 1022262"/>
              <a:gd name="connsiteX16" fmla="*/ 2263972 w 2364958"/>
              <a:gd name="connsiteY16" fmla="*/ 441567 h 1022262"/>
              <a:gd name="connsiteX17" fmla="*/ 2270397 w 2364958"/>
              <a:gd name="connsiteY17" fmla="*/ 458432 h 1022262"/>
              <a:gd name="connsiteX18" fmla="*/ 2263619 w 2364958"/>
              <a:gd name="connsiteY18" fmla="*/ 500350 h 1022262"/>
              <a:gd name="connsiteX19" fmla="*/ 2231853 w 2364958"/>
              <a:gd name="connsiteY19" fmla="*/ 515686 h 1022262"/>
              <a:gd name="connsiteX20" fmla="*/ 2267077 w 2364958"/>
              <a:gd name="connsiteY20" fmla="*/ 565146 h 1022262"/>
              <a:gd name="connsiteX21" fmla="*/ 2252467 w 2364958"/>
              <a:gd name="connsiteY21" fmla="*/ 531335 h 1022262"/>
              <a:gd name="connsiteX22" fmla="*/ 2181280 w 2364958"/>
              <a:gd name="connsiteY22" fmla="*/ 551898 h 1022262"/>
              <a:gd name="connsiteX23" fmla="*/ 2261016 w 2364958"/>
              <a:gd name="connsiteY23" fmla="*/ 564806 h 1022262"/>
              <a:gd name="connsiteX24" fmla="*/ 2266072 w 2364958"/>
              <a:gd name="connsiteY24" fmla="*/ 581585 h 1022262"/>
              <a:gd name="connsiteX25" fmla="*/ 2364509 w 2364958"/>
              <a:gd name="connsiteY25" fmla="*/ 574100 h 1022262"/>
              <a:gd name="connsiteX26" fmla="*/ 2299855 w 2364958"/>
              <a:gd name="connsiteY26" fmla="*/ 583336 h 1022262"/>
              <a:gd name="connsiteX27" fmla="*/ 2216727 w 2364958"/>
              <a:gd name="connsiteY27" fmla="*/ 601809 h 1022262"/>
              <a:gd name="connsiteX28" fmla="*/ 2189018 w 2364958"/>
              <a:gd name="connsiteY28" fmla="*/ 611045 h 1022262"/>
              <a:gd name="connsiteX29" fmla="*/ 2142837 w 2364958"/>
              <a:gd name="connsiteY29" fmla="*/ 620282 h 1022262"/>
              <a:gd name="connsiteX30" fmla="*/ 2115127 w 2364958"/>
              <a:gd name="connsiteY30" fmla="*/ 629518 h 1022262"/>
              <a:gd name="connsiteX31" fmla="*/ 1930400 w 2364958"/>
              <a:gd name="connsiteY31" fmla="*/ 657227 h 1022262"/>
              <a:gd name="connsiteX32" fmla="*/ 1838037 w 2364958"/>
              <a:gd name="connsiteY32" fmla="*/ 684936 h 1022262"/>
              <a:gd name="connsiteX33" fmla="*/ 1810327 w 2364958"/>
              <a:gd name="connsiteY33" fmla="*/ 694173 h 1022262"/>
              <a:gd name="connsiteX34" fmla="*/ 1773382 w 2364958"/>
              <a:gd name="connsiteY34" fmla="*/ 712645 h 1022262"/>
              <a:gd name="connsiteX35" fmla="*/ 1717964 w 2364958"/>
              <a:gd name="connsiteY35" fmla="*/ 731118 h 1022262"/>
              <a:gd name="connsiteX36" fmla="*/ 1662546 w 2364958"/>
              <a:gd name="connsiteY36" fmla="*/ 749591 h 1022262"/>
              <a:gd name="connsiteX37" fmla="*/ 1607127 w 2364958"/>
              <a:gd name="connsiteY37" fmla="*/ 768064 h 1022262"/>
              <a:gd name="connsiteX38" fmla="*/ 1579418 w 2364958"/>
              <a:gd name="connsiteY38" fmla="*/ 777300 h 1022262"/>
              <a:gd name="connsiteX39" fmla="*/ 1551709 w 2364958"/>
              <a:gd name="connsiteY39" fmla="*/ 795773 h 1022262"/>
              <a:gd name="connsiteX40" fmla="*/ 1496291 w 2364958"/>
              <a:gd name="connsiteY40" fmla="*/ 814245 h 1022262"/>
              <a:gd name="connsiteX41" fmla="*/ 1440873 w 2364958"/>
              <a:gd name="connsiteY41" fmla="*/ 841955 h 1022262"/>
              <a:gd name="connsiteX42" fmla="*/ 1403927 w 2364958"/>
              <a:gd name="connsiteY42" fmla="*/ 860427 h 1022262"/>
              <a:gd name="connsiteX43" fmla="*/ 1348509 w 2364958"/>
              <a:gd name="connsiteY43" fmla="*/ 878900 h 1022262"/>
              <a:gd name="connsiteX44" fmla="*/ 1320800 w 2364958"/>
              <a:gd name="connsiteY44" fmla="*/ 888136 h 1022262"/>
              <a:gd name="connsiteX45" fmla="*/ 1293091 w 2364958"/>
              <a:gd name="connsiteY45" fmla="*/ 906609 h 1022262"/>
              <a:gd name="connsiteX46" fmla="*/ 1200727 w 2364958"/>
              <a:gd name="connsiteY46" fmla="*/ 934318 h 1022262"/>
              <a:gd name="connsiteX47" fmla="*/ 1145309 w 2364958"/>
              <a:gd name="connsiteY47" fmla="*/ 971264 h 1022262"/>
              <a:gd name="connsiteX48" fmla="*/ 1089891 w 2364958"/>
              <a:gd name="connsiteY48" fmla="*/ 989736 h 1022262"/>
              <a:gd name="connsiteX49" fmla="*/ 1062182 w 2364958"/>
              <a:gd name="connsiteY49" fmla="*/ 998973 h 1022262"/>
              <a:gd name="connsiteX50" fmla="*/ 1034473 w 2364958"/>
              <a:gd name="connsiteY50" fmla="*/ 1017445 h 1022262"/>
              <a:gd name="connsiteX51" fmla="*/ 1089852 w 2364958"/>
              <a:gd name="connsiteY51" fmla="*/ 903242 h 1022262"/>
              <a:gd name="connsiteX52" fmla="*/ 1126648 w 2364958"/>
              <a:gd name="connsiteY52" fmla="*/ 880391 h 1022262"/>
              <a:gd name="connsiteX53" fmla="*/ 1035759 w 2364958"/>
              <a:gd name="connsiteY53" fmla="*/ 898467 h 1022262"/>
              <a:gd name="connsiteX54" fmla="*/ 901797 w 2364958"/>
              <a:gd name="connsiteY54" fmla="*/ 820024 h 1022262"/>
              <a:gd name="connsiteX55" fmla="*/ 787222 w 2364958"/>
              <a:gd name="connsiteY55" fmla="*/ 880105 h 1022262"/>
              <a:gd name="connsiteX56" fmla="*/ 667212 w 2364958"/>
              <a:gd name="connsiteY56" fmla="*/ 893238 h 1022262"/>
              <a:gd name="connsiteX57" fmla="*/ 534581 w 2364958"/>
              <a:gd name="connsiteY57" fmla="*/ 935299 h 1022262"/>
              <a:gd name="connsiteX58" fmla="*/ 456583 w 2364958"/>
              <a:gd name="connsiteY58" fmla="*/ 962757 h 1022262"/>
              <a:gd name="connsiteX59" fmla="*/ 402501 w 2364958"/>
              <a:gd name="connsiteY59" fmla="*/ 964764 h 1022262"/>
              <a:gd name="connsiteX60" fmla="*/ 344608 w 2364958"/>
              <a:gd name="connsiteY60" fmla="*/ 942280 h 1022262"/>
              <a:gd name="connsiteX61" fmla="*/ 342947 w 2364958"/>
              <a:gd name="connsiteY61" fmla="*/ 921747 h 1022262"/>
              <a:gd name="connsiteX62" fmla="*/ 249382 w 2364958"/>
              <a:gd name="connsiteY62" fmla="*/ 906609 h 1022262"/>
              <a:gd name="connsiteX63" fmla="*/ 230909 w 2364958"/>
              <a:gd name="connsiteY63" fmla="*/ 878900 h 1022262"/>
              <a:gd name="connsiteX64" fmla="*/ 203200 w 2364958"/>
              <a:gd name="connsiteY64" fmla="*/ 860427 h 1022262"/>
              <a:gd name="connsiteX65" fmla="*/ 157018 w 2364958"/>
              <a:gd name="connsiteY65" fmla="*/ 805009 h 1022262"/>
              <a:gd name="connsiteX66" fmla="*/ 129309 w 2364958"/>
              <a:gd name="connsiteY66" fmla="*/ 786536 h 1022262"/>
              <a:gd name="connsiteX67" fmla="*/ 55418 w 2364958"/>
              <a:gd name="connsiteY67" fmla="*/ 703409 h 1022262"/>
              <a:gd name="connsiteX68" fmla="*/ 36946 w 2364958"/>
              <a:gd name="connsiteY68" fmla="*/ 675700 h 1022262"/>
              <a:gd name="connsiteX69" fmla="*/ 9237 w 2364958"/>
              <a:gd name="connsiteY69" fmla="*/ 657227 h 1022262"/>
              <a:gd name="connsiteX70" fmla="*/ 0 w 2364958"/>
              <a:gd name="connsiteY70" fmla="*/ 629518 h 1022262"/>
              <a:gd name="connsiteX71" fmla="*/ 18473 w 2364958"/>
              <a:gd name="connsiteY71" fmla="*/ 555627 h 1022262"/>
              <a:gd name="connsiteX72" fmla="*/ 83127 w 2364958"/>
              <a:gd name="connsiteY72" fmla="*/ 527918 h 1022262"/>
              <a:gd name="connsiteX73" fmla="*/ 110837 w 2364958"/>
              <a:gd name="connsiteY73" fmla="*/ 518682 h 1022262"/>
              <a:gd name="connsiteX74" fmla="*/ 184727 w 2364958"/>
              <a:gd name="connsiteY74" fmla="*/ 500209 h 1022262"/>
              <a:gd name="connsiteX75" fmla="*/ 221673 w 2364958"/>
              <a:gd name="connsiteY75" fmla="*/ 490973 h 1022262"/>
              <a:gd name="connsiteX76" fmla="*/ 277091 w 2364958"/>
              <a:gd name="connsiteY76" fmla="*/ 472500 h 1022262"/>
              <a:gd name="connsiteX77" fmla="*/ 350982 w 2364958"/>
              <a:gd name="connsiteY77" fmla="*/ 435555 h 1022262"/>
              <a:gd name="connsiteX78" fmla="*/ 452582 w 2364958"/>
              <a:gd name="connsiteY78" fmla="*/ 407845 h 1022262"/>
              <a:gd name="connsiteX79" fmla="*/ 591127 w 2364958"/>
              <a:gd name="connsiteY79" fmla="*/ 380136 h 1022262"/>
              <a:gd name="connsiteX80" fmla="*/ 886691 w 2364958"/>
              <a:gd name="connsiteY80" fmla="*/ 370900 h 1022262"/>
              <a:gd name="connsiteX81" fmla="*/ 932873 w 2364958"/>
              <a:gd name="connsiteY81" fmla="*/ 361664 h 1022262"/>
              <a:gd name="connsiteX82" fmla="*/ 960582 w 2364958"/>
              <a:gd name="connsiteY82" fmla="*/ 352427 h 1022262"/>
              <a:gd name="connsiteX83" fmla="*/ 1006764 w 2364958"/>
              <a:gd name="connsiteY83" fmla="*/ 343191 h 1022262"/>
              <a:gd name="connsiteX84" fmla="*/ 1034473 w 2364958"/>
              <a:gd name="connsiteY84" fmla="*/ 333955 h 1022262"/>
              <a:gd name="connsiteX85" fmla="*/ 1071418 w 2364958"/>
              <a:gd name="connsiteY85" fmla="*/ 324718 h 1022262"/>
              <a:gd name="connsiteX86" fmla="*/ 1191491 w 2364958"/>
              <a:gd name="connsiteY86" fmla="*/ 306245 h 1022262"/>
              <a:gd name="connsiteX87" fmla="*/ 1256146 w 2364958"/>
              <a:gd name="connsiteY87" fmla="*/ 297009 h 1022262"/>
              <a:gd name="connsiteX88" fmla="*/ 1320800 w 2364958"/>
              <a:gd name="connsiteY88" fmla="*/ 278536 h 1022262"/>
              <a:gd name="connsiteX89" fmla="*/ 1348509 w 2364958"/>
              <a:gd name="connsiteY89" fmla="*/ 269300 h 1022262"/>
              <a:gd name="connsiteX90" fmla="*/ 1403927 w 2364958"/>
              <a:gd name="connsiteY90" fmla="*/ 260064 h 1022262"/>
              <a:gd name="connsiteX91" fmla="*/ 1459346 w 2364958"/>
              <a:gd name="connsiteY91" fmla="*/ 241591 h 1022262"/>
              <a:gd name="connsiteX92" fmla="*/ 1533237 w 2364958"/>
              <a:gd name="connsiteY92" fmla="*/ 223118 h 1022262"/>
              <a:gd name="connsiteX93" fmla="*/ 1560946 w 2364958"/>
              <a:gd name="connsiteY93" fmla="*/ 204645 h 1022262"/>
              <a:gd name="connsiteX94" fmla="*/ 1653309 w 2364958"/>
              <a:gd name="connsiteY94" fmla="*/ 176936 h 1022262"/>
              <a:gd name="connsiteX95" fmla="*/ 1708727 w 2364958"/>
              <a:gd name="connsiteY95" fmla="*/ 149227 h 1022262"/>
              <a:gd name="connsiteX96" fmla="*/ 1754909 w 2364958"/>
              <a:gd name="connsiteY96" fmla="*/ 139991 h 1022262"/>
              <a:gd name="connsiteX97" fmla="*/ 1810327 w 2364958"/>
              <a:gd name="connsiteY97" fmla="*/ 121518 h 1022262"/>
              <a:gd name="connsiteX98" fmla="*/ 1838037 w 2364958"/>
              <a:gd name="connsiteY98" fmla="*/ 112282 h 1022262"/>
              <a:gd name="connsiteX99" fmla="*/ 1948873 w 2364958"/>
              <a:gd name="connsiteY99" fmla="*/ 93809 h 1022262"/>
              <a:gd name="connsiteX100" fmla="*/ 2041237 w 2364958"/>
              <a:gd name="connsiteY100" fmla="*/ 56864 h 1022262"/>
              <a:gd name="connsiteX101" fmla="*/ 2096655 w 2364958"/>
              <a:gd name="connsiteY101" fmla="*/ 38391 h 1022262"/>
              <a:gd name="connsiteX102" fmla="*/ 2124364 w 2364958"/>
              <a:gd name="connsiteY102" fmla="*/ 1445 h 1022262"/>
              <a:gd name="connsiteX0" fmla="*/ 2124364 w 2364958"/>
              <a:gd name="connsiteY0" fmla="*/ 1445 h 1022262"/>
              <a:gd name="connsiteX1" fmla="*/ 2170546 w 2364958"/>
              <a:gd name="connsiteY1" fmla="*/ 10682 h 1022262"/>
              <a:gd name="connsiteX2" fmla="*/ 2225964 w 2364958"/>
              <a:gd name="connsiteY2" fmla="*/ 47627 h 1022262"/>
              <a:gd name="connsiteX3" fmla="*/ 2206368 w 2364958"/>
              <a:gd name="connsiteY3" fmla="*/ 72370 h 1022262"/>
              <a:gd name="connsiteX4" fmla="*/ 2180223 w 2364958"/>
              <a:gd name="connsiteY4" fmla="*/ 127874 h 1022262"/>
              <a:gd name="connsiteX5" fmla="*/ 2148871 w 2364958"/>
              <a:gd name="connsiteY5" fmla="*/ 125275 h 1022262"/>
              <a:gd name="connsiteX6" fmla="*/ 2206685 w 2364958"/>
              <a:gd name="connsiteY6" fmla="*/ 172531 h 1022262"/>
              <a:gd name="connsiteX7" fmla="*/ 2173044 w 2364958"/>
              <a:gd name="connsiteY7" fmla="*/ 177613 h 1022262"/>
              <a:gd name="connsiteX8" fmla="*/ 2177285 w 2364958"/>
              <a:gd name="connsiteY8" fmla="*/ 183206 h 1022262"/>
              <a:gd name="connsiteX9" fmla="*/ 2206284 w 2364958"/>
              <a:gd name="connsiteY9" fmla="*/ 198825 h 1022262"/>
              <a:gd name="connsiteX10" fmla="*/ 2265881 w 2364958"/>
              <a:gd name="connsiteY10" fmla="*/ 255938 h 1022262"/>
              <a:gd name="connsiteX11" fmla="*/ 2252879 w 2364958"/>
              <a:gd name="connsiteY11" fmla="*/ 273252 h 1022262"/>
              <a:gd name="connsiteX12" fmla="*/ 2288702 w 2364958"/>
              <a:gd name="connsiteY12" fmla="*/ 307231 h 1022262"/>
              <a:gd name="connsiteX13" fmla="*/ 2275700 w 2364958"/>
              <a:gd name="connsiteY13" fmla="*/ 315310 h 1022262"/>
              <a:gd name="connsiteX14" fmla="*/ 2295878 w 2364958"/>
              <a:gd name="connsiteY14" fmla="*/ 331465 h 1022262"/>
              <a:gd name="connsiteX15" fmla="*/ 2291821 w 2364958"/>
              <a:gd name="connsiteY15" fmla="*/ 383748 h 1022262"/>
              <a:gd name="connsiteX16" fmla="*/ 2263972 w 2364958"/>
              <a:gd name="connsiteY16" fmla="*/ 441567 h 1022262"/>
              <a:gd name="connsiteX17" fmla="*/ 2270397 w 2364958"/>
              <a:gd name="connsiteY17" fmla="*/ 458432 h 1022262"/>
              <a:gd name="connsiteX18" fmla="*/ 2263619 w 2364958"/>
              <a:gd name="connsiteY18" fmla="*/ 500350 h 1022262"/>
              <a:gd name="connsiteX19" fmla="*/ 2231853 w 2364958"/>
              <a:gd name="connsiteY19" fmla="*/ 515686 h 1022262"/>
              <a:gd name="connsiteX20" fmla="*/ 2267077 w 2364958"/>
              <a:gd name="connsiteY20" fmla="*/ 565146 h 1022262"/>
              <a:gd name="connsiteX21" fmla="*/ 2252467 w 2364958"/>
              <a:gd name="connsiteY21" fmla="*/ 531335 h 1022262"/>
              <a:gd name="connsiteX22" fmla="*/ 2181280 w 2364958"/>
              <a:gd name="connsiteY22" fmla="*/ 551898 h 1022262"/>
              <a:gd name="connsiteX23" fmla="*/ 2261016 w 2364958"/>
              <a:gd name="connsiteY23" fmla="*/ 564806 h 1022262"/>
              <a:gd name="connsiteX24" fmla="*/ 2266072 w 2364958"/>
              <a:gd name="connsiteY24" fmla="*/ 581585 h 1022262"/>
              <a:gd name="connsiteX25" fmla="*/ 2364509 w 2364958"/>
              <a:gd name="connsiteY25" fmla="*/ 574100 h 1022262"/>
              <a:gd name="connsiteX26" fmla="*/ 2299855 w 2364958"/>
              <a:gd name="connsiteY26" fmla="*/ 583336 h 1022262"/>
              <a:gd name="connsiteX27" fmla="*/ 2216727 w 2364958"/>
              <a:gd name="connsiteY27" fmla="*/ 601809 h 1022262"/>
              <a:gd name="connsiteX28" fmla="*/ 2189018 w 2364958"/>
              <a:gd name="connsiteY28" fmla="*/ 611045 h 1022262"/>
              <a:gd name="connsiteX29" fmla="*/ 2142837 w 2364958"/>
              <a:gd name="connsiteY29" fmla="*/ 620282 h 1022262"/>
              <a:gd name="connsiteX30" fmla="*/ 2115127 w 2364958"/>
              <a:gd name="connsiteY30" fmla="*/ 629518 h 1022262"/>
              <a:gd name="connsiteX31" fmla="*/ 1930400 w 2364958"/>
              <a:gd name="connsiteY31" fmla="*/ 657227 h 1022262"/>
              <a:gd name="connsiteX32" fmla="*/ 1838037 w 2364958"/>
              <a:gd name="connsiteY32" fmla="*/ 684936 h 1022262"/>
              <a:gd name="connsiteX33" fmla="*/ 1810327 w 2364958"/>
              <a:gd name="connsiteY33" fmla="*/ 694173 h 1022262"/>
              <a:gd name="connsiteX34" fmla="*/ 1773382 w 2364958"/>
              <a:gd name="connsiteY34" fmla="*/ 712645 h 1022262"/>
              <a:gd name="connsiteX35" fmla="*/ 1717964 w 2364958"/>
              <a:gd name="connsiteY35" fmla="*/ 731118 h 1022262"/>
              <a:gd name="connsiteX36" fmla="*/ 1662546 w 2364958"/>
              <a:gd name="connsiteY36" fmla="*/ 749591 h 1022262"/>
              <a:gd name="connsiteX37" fmla="*/ 1607127 w 2364958"/>
              <a:gd name="connsiteY37" fmla="*/ 768064 h 1022262"/>
              <a:gd name="connsiteX38" fmla="*/ 1579418 w 2364958"/>
              <a:gd name="connsiteY38" fmla="*/ 777300 h 1022262"/>
              <a:gd name="connsiteX39" fmla="*/ 1551709 w 2364958"/>
              <a:gd name="connsiteY39" fmla="*/ 795773 h 1022262"/>
              <a:gd name="connsiteX40" fmla="*/ 1496291 w 2364958"/>
              <a:gd name="connsiteY40" fmla="*/ 814245 h 1022262"/>
              <a:gd name="connsiteX41" fmla="*/ 1440873 w 2364958"/>
              <a:gd name="connsiteY41" fmla="*/ 841955 h 1022262"/>
              <a:gd name="connsiteX42" fmla="*/ 1403927 w 2364958"/>
              <a:gd name="connsiteY42" fmla="*/ 860427 h 1022262"/>
              <a:gd name="connsiteX43" fmla="*/ 1348509 w 2364958"/>
              <a:gd name="connsiteY43" fmla="*/ 878900 h 1022262"/>
              <a:gd name="connsiteX44" fmla="*/ 1320800 w 2364958"/>
              <a:gd name="connsiteY44" fmla="*/ 888136 h 1022262"/>
              <a:gd name="connsiteX45" fmla="*/ 1293091 w 2364958"/>
              <a:gd name="connsiteY45" fmla="*/ 906609 h 1022262"/>
              <a:gd name="connsiteX46" fmla="*/ 1200727 w 2364958"/>
              <a:gd name="connsiteY46" fmla="*/ 934318 h 1022262"/>
              <a:gd name="connsiteX47" fmla="*/ 1196767 w 2364958"/>
              <a:gd name="connsiteY47" fmla="*/ 905448 h 1022262"/>
              <a:gd name="connsiteX48" fmla="*/ 1089891 w 2364958"/>
              <a:gd name="connsiteY48" fmla="*/ 989736 h 1022262"/>
              <a:gd name="connsiteX49" fmla="*/ 1062182 w 2364958"/>
              <a:gd name="connsiteY49" fmla="*/ 998973 h 1022262"/>
              <a:gd name="connsiteX50" fmla="*/ 1034473 w 2364958"/>
              <a:gd name="connsiteY50" fmla="*/ 1017445 h 1022262"/>
              <a:gd name="connsiteX51" fmla="*/ 1089852 w 2364958"/>
              <a:gd name="connsiteY51" fmla="*/ 903242 h 1022262"/>
              <a:gd name="connsiteX52" fmla="*/ 1126648 w 2364958"/>
              <a:gd name="connsiteY52" fmla="*/ 880391 h 1022262"/>
              <a:gd name="connsiteX53" fmla="*/ 1035759 w 2364958"/>
              <a:gd name="connsiteY53" fmla="*/ 898467 h 1022262"/>
              <a:gd name="connsiteX54" fmla="*/ 901797 w 2364958"/>
              <a:gd name="connsiteY54" fmla="*/ 820024 h 1022262"/>
              <a:gd name="connsiteX55" fmla="*/ 787222 w 2364958"/>
              <a:gd name="connsiteY55" fmla="*/ 880105 h 1022262"/>
              <a:gd name="connsiteX56" fmla="*/ 667212 w 2364958"/>
              <a:gd name="connsiteY56" fmla="*/ 893238 h 1022262"/>
              <a:gd name="connsiteX57" fmla="*/ 534581 w 2364958"/>
              <a:gd name="connsiteY57" fmla="*/ 935299 h 1022262"/>
              <a:gd name="connsiteX58" fmla="*/ 456583 w 2364958"/>
              <a:gd name="connsiteY58" fmla="*/ 962757 h 1022262"/>
              <a:gd name="connsiteX59" fmla="*/ 402501 w 2364958"/>
              <a:gd name="connsiteY59" fmla="*/ 964764 h 1022262"/>
              <a:gd name="connsiteX60" fmla="*/ 344608 w 2364958"/>
              <a:gd name="connsiteY60" fmla="*/ 942280 h 1022262"/>
              <a:gd name="connsiteX61" fmla="*/ 342947 w 2364958"/>
              <a:gd name="connsiteY61" fmla="*/ 921747 h 1022262"/>
              <a:gd name="connsiteX62" fmla="*/ 249382 w 2364958"/>
              <a:gd name="connsiteY62" fmla="*/ 906609 h 1022262"/>
              <a:gd name="connsiteX63" fmla="*/ 230909 w 2364958"/>
              <a:gd name="connsiteY63" fmla="*/ 878900 h 1022262"/>
              <a:gd name="connsiteX64" fmla="*/ 203200 w 2364958"/>
              <a:gd name="connsiteY64" fmla="*/ 860427 h 1022262"/>
              <a:gd name="connsiteX65" fmla="*/ 157018 w 2364958"/>
              <a:gd name="connsiteY65" fmla="*/ 805009 h 1022262"/>
              <a:gd name="connsiteX66" fmla="*/ 129309 w 2364958"/>
              <a:gd name="connsiteY66" fmla="*/ 786536 h 1022262"/>
              <a:gd name="connsiteX67" fmla="*/ 55418 w 2364958"/>
              <a:gd name="connsiteY67" fmla="*/ 703409 h 1022262"/>
              <a:gd name="connsiteX68" fmla="*/ 36946 w 2364958"/>
              <a:gd name="connsiteY68" fmla="*/ 675700 h 1022262"/>
              <a:gd name="connsiteX69" fmla="*/ 9237 w 2364958"/>
              <a:gd name="connsiteY69" fmla="*/ 657227 h 1022262"/>
              <a:gd name="connsiteX70" fmla="*/ 0 w 2364958"/>
              <a:gd name="connsiteY70" fmla="*/ 629518 h 1022262"/>
              <a:gd name="connsiteX71" fmla="*/ 18473 w 2364958"/>
              <a:gd name="connsiteY71" fmla="*/ 555627 h 1022262"/>
              <a:gd name="connsiteX72" fmla="*/ 83127 w 2364958"/>
              <a:gd name="connsiteY72" fmla="*/ 527918 h 1022262"/>
              <a:gd name="connsiteX73" fmla="*/ 110837 w 2364958"/>
              <a:gd name="connsiteY73" fmla="*/ 518682 h 1022262"/>
              <a:gd name="connsiteX74" fmla="*/ 184727 w 2364958"/>
              <a:gd name="connsiteY74" fmla="*/ 500209 h 1022262"/>
              <a:gd name="connsiteX75" fmla="*/ 221673 w 2364958"/>
              <a:gd name="connsiteY75" fmla="*/ 490973 h 1022262"/>
              <a:gd name="connsiteX76" fmla="*/ 277091 w 2364958"/>
              <a:gd name="connsiteY76" fmla="*/ 472500 h 1022262"/>
              <a:gd name="connsiteX77" fmla="*/ 350982 w 2364958"/>
              <a:gd name="connsiteY77" fmla="*/ 435555 h 1022262"/>
              <a:gd name="connsiteX78" fmla="*/ 452582 w 2364958"/>
              <a:gd name="connsiteY78" fmla="*/ 407845 h 1022262"/>
              <a:gd name="connsiteX79" fmla="*/ 591127 w 2364958"/>
              <a:gd name="connsiteY79" fmla="*/ 380136 h 1022262"/>
              <a:gd name="connsiteX80" fmla="*/ 886691 w 2364958"/>
              <a:gd name="connsiteY80" fmla="*/ 370900 h 1022262"/>
              <a:gd name="connsiteX81" fmla="*/ 932873 w 2364958"/>
              <a:gd name="connsiteY81" fmla="*/ 361664 h 1022262"/>
              <a:gd name="connsiteX82" fmla="*/ 960582 w 2364958"/>
              <a:gd name="connsiteY82" fmla="*/ 352427 h 1022262"/>
              <a:gd name="connsiteX83" fmla="*/ 1006764 w 2364958"/>
              <a:gd name="connsiteY83" fmla="*/ 343191 h 1022262"/>
              <a:gd name="connsiteX84" fmla="*/ 1034473 w 2364958"/>
              <a:gd name="connsiteY84" fmla="*/ 333955 h 1022262"/>
              <a:gd name="connsiteX85" fmla="*/ 1071418 w 2364958"/>
              <a:gd name="connsiteY85" fmla="*/ 324718 h 1022262"/>
              <a:gd name="connsiteX86" fmla="*/ 1191491 w 2364958"/>
              <a:gd name="connsiteY86" fmla="*/ 306245 h 1022262"/>
              <a:gd name="connsiteX87" fmla="*/ 1256146 w 2364958"/>
              <a:gd name="connsiteY87" fmla="*/ 297009 h 1022262"/>
              <a:gd name="connsiteX88" fmla="*/ 1320800 w 2364958"/>
              <a:gd name="connsiteY88" fmla="*/ 278536 h 1022262"/>
              <a:gd name="connsiteX89" fmla="*/ 1348509 w 2364958"/>
              <a:gd name="connsiteY89" fmla="*/ 269300 h 1022262"/>
              <a:gd name="connsiteX90" fmla="*/ 1403927 w 2364958"/>
              <a:gd name="connsiteY90" fmla="*/ 260064 h 1022262"/>
              <a:gd name="connsiteX91" fmla="*/ 1459346 w 2364958"/>
              <a:gd name="connsiteY91" fmla="*/ 241591 h 1022262"/>
              <a:gd name="connsiteX92" fmla="*/ 1533237 w 2364958"/>
              <a:gd name="connsiteY92" fmla="*/ 223118 h 1022262"/>
              <a:gd name="connsiteX93" fmla="*/ 1560946 w 2364958"/>
              <a:gd name="connsiteY93" fmla="*/ 204645 h 1022262"/>
              <a:gd name="connsiteX94" fmla="*/ 1653309 w 2364958"/>
              <a:gd name="connsiteY94" fmla="*/ 176936 h 1022262"/>
              <a:gd name="connsiteX95" fmla="*/ 1708727 w 2364958"/>
              <a:gd name="connsiteY95" fmla="*/ 149227 h 1022262"/>
              <a:gd name="connsiteX96" fmla="*/ 1754909 w 2364958"/>
              <a:gd name="connsiteY96" fmla="*/ 139991 h 1022262"/>
              <a:gd name="connsiteX97" fmla="*/ 1810327 w 2364958"/>
              <a:gd name="connsiteY97" fmla="*/ 121518 h 1022262"/>
              <a:gd name="connsiteX98" fmla="*/ 1838037 w 2364958"/>
              <a:gd name="connsiteY98" fmla="*/ 112282 h 1022262"/>
              <a:gd name="connsiteX99" fmla="*/ 1948873 w 2364958"/>
              <a:gd name="connsiteY99" fmla="*/ 93809 h 1022262"/>
              <a:gd name="connsiteX100" fmla="*/ 2041237 w 2364958"/>
              <a:gd name="connsiteY100" fmla="*/ 56864 h 1022262"/>
              <a:gd name="connsiteX101" fmla="*/ 2096655 w 2364958"/>
              <a:gd name="connsiteY101" fmla="*/ 38391 h 1022262"/>
              <a:gd name="connsiteX102" fmla="*/ 2124364 w 2364958"/>
              <a:gd name="connsiteY102" fmla="*/ 1445 h 1022262"/>
              <a:gd name="connsiteX0" fmla="*/ 2124364 w 2364958"/>
              <a:gd name="connsiteY0" fmla="*/ 1445 h 1004153"/>
              <a:gd name="connsiteX1" fmla="*/ 2170546 w 2364958"/>
              <a:gd name="connsiteY1" fmla="*/ 10682 h 1004153"/>
              <a:gd name="connsiteX2" fmla="*/ 2225964 w 2364958"/>
              <a:gd name="connsiteY2" fmla="*/ 47627 h 1004153"/>
              <a:gd name="connsiteX3" fmla="*/ 2206368 w 2364958"/>
              <a:gd name="connsiteY3" fmla="*/ 72370 h 1004153"/>
              <a:gd name="connsiteX4" fmla="*/ 2180223 w 2364958"/>
              <a:gd name="connsiteY4" fmla="*/ 127874 h 1004153"/>
              <a:gd name="connsiteX5" fmla="*/ 2148871 w 2364958"/>
              <a:gd name="connsiteY5" fmla="*/ 125275 h 1004153"/>
              <a:gd name="connsiteX6" fmla="*/ 2206685 w 2364958"/>
              <a:gd name="connsiteY6" fmla="*/ 172531 h 1004153"/>
              <a:gd name="connsiteX7" fmla="*/ 2173044 w 2364958"/>
              <a:gd name="connsiteY7" fmla="*/ 177613 h 1004153"/>
              <a:gd name="connsiteX8" fmla="*/ 2177285 w 2364958"/>
              <a:gd name="connsiteY8" fmla="*/ 183206 h 1004153"/>
              <a:gd name="connsiteX9" fmla="*/ 2206284 w 2364958"/>
              <a:gd name="connsiteY9" fmla="*/ 198825 h 1004153"/>
              <a:gd name="connsiteX10" fmla="*/ 2265881 w 2364958"/>
              <a:gd name="connsiteY10" fmla="*/ 255938 h 1004153"/>
              <a:gd name="connsiteX11" fmla="*/ 2252879 w 2364958"/>
              <a:gd name="connsiteY11" fmla="*/ 273252 h 1004153"/>
              <a:gd name="connsiteX12" fmla="*/ 2288702 w 2364958"/>
              <a:gd name="connsiteY12" fmla="*/ 307231 h 1004153"/>
              <a:gd name="connsiteX13" fmla="*/ 2275700 w 2364958"/>
              <a:gd name="connsiteY13" fmla="*/ 315310 h 1004153"/>
              <a:gd name="connsiteX14" fmla="*/ 2295878 w 2364958"/>
              <a:gd name="connsiteY14" fmla="*/ 331465 h 1004153"/>
              <a:gd name="connsiteX15" fmla="*/ 2291821 w 2364958"/>
              <a:gd name="connsiteY15" fmla="*/ 383748 h 1004153"/>
              <a:gd name="connsiteX16" fmla="*/ 2263972 w 2364958"/>
              <a:gd name="connsiteY16" fmla="*/ 441567 h 1004153"/>
              <a:gd name="connsiteX17" fmla="*/ 2270397 w 2364958"/>
              <a:gd name="connsiteY17" fmla="*/ 458432 h 1004153"/>
              <a:gd name="connsiteX18" fmla="*/ 2263619 w 2364958"/>
              <a:gd name="connsiteY18" fmla="*/ 500350 h 1004153"/>
              <a:gd name="connsiteX19" fmla="*/ 2231853 w 2364958"/>
              <a:gd name="connsiteY19" fmla="*/ 515686 h 1004153"/>
              <a:gd name="connsiteX20" fmla="*/ 2267077 w 2364958"/>
              <a:gd name="connsiteY20" fmla="*/ 565146 h 1004153"/>
              <a:gd name="connsiteX21" fmla="*/ 2252467 w 2364958"/>
              <a:gd name="connsiteY21" fmla="*/ 531335 h 1004153"/>
              <a:gd name="connsiteX22" fmla="*/ 2181280 w 2364958"/>
              <a:gd name="connsiteY22" fmla="*/ 551898 h 1004153"/>
              <a:gd name="connsiteX23" fmla="*/ 2261016 w 2364958"/>
              <a:gd name="connsiteY23" fmla="*/ 564806 h 1004153"/>
              <a:gd name="connsiteX24" fmla="*/ 2266072 w 2364958"/>
              <a:gd name="connsiteY24" fmla="*/ 581585 h 1004153"/>
              <a:gd name="connsiteX25" fmla="*/ 2364509 w 2364958"/>
              <a:gd name="connsiteY25" fmla="*/ 574100 h 1004153"/>
              <a:gd name="connsiteX26" fmla="*/ 2299855 w 2364958"/>
              <a:gd name="connsiteY26" fmla="*/ 583336 h 1004153"/>
              <a:gd name="connsiteX27" fmla="*/ 2216727 w 2364958"/>
              <a:gd name="connsiteY27" fmla="*/ 601809 h 1004153"/>
              <a:gd name="connsiteX28" fmla="*/ 2189018 w 2364958"/>
              <a:gd name="connsiteY28" fmla="*/ 611045 h 1004153"/>
              <a:gd name="connsiteX29" fmla="*/ 2142837 w 2364958"/>
              <a:gd name="connsiteY29" fmla="*/ 620282 h 1004153"/>
              <a:gd name="connsiteX30" fmla="*/ 2115127 w 2364958"/>
              <a:gd name="connsiteY30" fmla="*/ 629518 h 1004153"/>
              <a:gd name="connsiteX31" fmla="*/ 1930400 w 2364958"/>
              <a:gd name="connsiteY31" fmla="*/ 657227 h 1004153"/>
              <a:gd name="connsiteX32" fmla="*/ 1838037 w 2364958"/>
              <a:gd name="connsiteY32" fmla="*/ 684936 h 1004153"/>
              <a:gd name="connsiteX33" fmla="*/ 1810327 w 2364958"/>
              <a:gd name="connsiteY33" fmla="*/ 694173 h 1004153"/>
              <a:gd name="connsiteX34" fmla="*/ 1773382 w 2364958"/>
              <a:gd name="connsiteY34" fmla="*/ 712645 h 1004153"/>
              <a:gd name="connsiteX35" fmla="*/ 1717964 w 2364958"/>
              <a:gd name="connsiteY35" fmla="*/ 731118 h 1004153"/>
              <a:gd name="connsiteX36" fmla="*/ 1662546 w 2364958"/>
              <a:gd name="connsiteY36" fmla="*/ 749591 h 1004153"/>
              <a:gd name="connsiteX37" fmla="*/ 1607127 w 2364958"/>
              <a:gd name="connsiteY37" fmla="*/ 768064 h 1004153"/>
              <a:gd name="connsiteX38" fmla="*/ 1579418 w 2364958"/>
              <a:gd name="connsiteY38" fmla="*/ 777300 h 1004153"/>
              <a:gd name="connsiteX39" fmla="*/ 1551709 w 2364958"/>
              <a:gd name="connsiteY39" fmla="*/ 795773 h 1004153"/>
              <a:gd name="connsiteX40" fmla="*/ 1496291 w 2364958"/>
              <a:gd name="connsiteY40" fmla="*/ 814245 h 1004153"/>
              <a:gd name="connsiteX41" fmla="*/ 1440873 w 2364958"/>
              <a:gd name="connsiteY41" fmla="*/ 841955 h 1004153"/>
              <a:gd name="connsiteX42" fmla="*/ 1403927 w 2364958"/>
              <a:gd name="connsiteY42" fmla="*/ 860427 h 1004153"/>
              <a:gd name="connsiteX43" fmla="*/ 1348509 w 2364958"/>
              <a:gd name="connsiteY43" fmla="*/ 878900 h 1004153"/>
              <a:gd name="connsiteX44" fmla="*/ 1320800 w 2364958"/>
              <a:gd name="connsiteY44" fmla="*/ 888136 h 1004153"/>
              <a:gd name="connsiteX45" fmla="*/ 1293091 w 2364958"/>
              <a:gd name="connsiteY45" fmla="*/ 906609 h 1004153"/>
              <a:gd name="connsiteX46" fmla="*/ 1200727 w 2364958"/>
              <a:gd name="connsiteY46" fmla="*/ 934318 h 1004153"/>
              <a:gd name="connsiteX47" fmla="*/ 1196767 w 2364958"/>
              <a:gd name="connsiteY47" fmla="*/ 905448 h 1004153"/>
              <a:gd name="connsiteX48" fmla="*/ 1089891 w 2364958"/>
              <a:gd name="connsiteY48" fmla="*/ 989736 h 1004153"/>
              <a:gd name="connsiteX49" fmla="*/ 1062182 w 2364958"/>
              <a:gd name="connsiteY49" fmla="*/ 998973 h 1004153"/>
              <a:gd name="connsiteX50" fmla="*/ 1116316 w 2364958"/>
              <a:gd name="connsiteY50" fmla="*/ 901717 h 1004153"/>
              <a:gd name="connsiteX51" fmla="*/ 1089852 w 2364958"/>
              <a:gd name="connsiteY51" fmla="*/ 903242 h 1004153"/>
              <a:gd name="connsiteX52" fmla="*/ 1126648 w 2364958"/>
              <a:gd name="connsiteY52" fmla="*/ 880391 h 1004153"/>
              <a:gd name="connsiteX53" fmla="*/ 1035759 w 2364958"/>
              <a:gd name="connsiteY53" fmla="*/ 898467 h 1004153"/>
              <a:gd name="connsiteX54" fmla="*/ 901797 w 2364958"/>
              <a:gd name="connsiteY54" fmla="*/ 820024 h 1004153"/>
              <a:gd name="connsiteX55" fmla="*/ 787222 w 2364958"/>
              <a:gd name="connsiteY55" fmla="*/ 880105 h 1004153"/>
              <a:gd name="connsiteX56" fmla="*/ 667212 w 2364958"/>
              <a:gd name="connsiteY56" fmla="*/ 893238 h 1004153"/>
              <a:gd name="connsiteX57" fmla="*/ 534581 w 2364958"/>
              <a:gd name="connsiteY57" fmla="*/ 935299 h 1004153"/>
              <a:gd name="connsiteX58" fmla="*/ 456583 w 2364958"/>
              <a:gd name="connsiteY58" fmla="*/ 962757 h 1004153"/>
              <a:gd name="connsiteX59" fmla="*/ 402501 w 2364958"/>
              <a:gd name="connsiteY59" fmla="*/ 964764 h 1004153"/>
              <a:gd name="connsiteX60" fmla="*/ 344608 w 2364958"/>
              <a:gd name="connsiteY60" fmla="*/ 942280 h 1004153"/>
              <a:gd name="connsiteX61" fmla="*/ 342947 w 2364958"/>
              <a:gd name="connsiteY61" fmla="*/ 921747 h 1004153"/>
              <a:gd name="connsiteX62" fmla="*/ 249382 w 2364958"/>
              <a:gd name="connsiteY62" fmla="*/ 906609 h 1004153"/>
              <a:gd name="connsiteX63" fmla="*/ 230909 w 2364958"/>
              <a:gd name="connsiteY63" fmla="*/ 878900 h 1004153"/>
              <a:gd name="connsiteX64" fmla="*/ 203200 w 2364958"/>
              <a:gd name="connsiteY64" fmla="*/ 860427 h 1004153"/>
              <a:gd name="connsiteX65" fmla="*/ 157018 w 2364958"/>
              <a:gd name="connsiteY65" fmla="*/ 805009 h 1004153"/>
              <a:gd name="connsiteX66" fmla="*/ 129309 w 2364958"/>
              <a:gd name="connsiteY66" fmla="*/ 786536 h 1004153"/>
              <a:gd name="connsiteX67" fmla="*/ 55418 w 2364958"/>
              <a:gd name="connsiteY67" fmla="*/ 703409 h 1004153"/>
              <a:gd name="connsiteX68" fmla="*/ 36946 w 2364958"/>
              <a:gd name="connsiteY68" fmla="*/ 675700 h 1004153"/>
              <a:gd name="connsiteX69" fmla="*/ 9237 w 2364958"/>
              <a:gd name="connsiteY69" fmla="*/ 657227 h 1004153"/>
              <a:gd name="connsiteX70" fmla="*/ 0 w 2364958"/>
              <a:gd name="connsiteY70" fmla="*/ 629518 h 1004153"/>
              <a:gd name="connsiteX71" fmla="*/ 18473 w 2364958"/>
              <a:gd name="connsiteY71" fmla="*/ 555627 h 1004153"/>
              <a:gd name="connsiteX72" fmla="*/ 83127 w 2364958"/>
              <a:gd name="connsiteY72" fmla="*/ 527918 h 1004153"/>
              <a:gd name="connsiteX73" fmla="*/ 110837 w 2364958"/>
              <a:gd name="connsiteY73" fmla="*/ 518682 h 1004153"/>
              <a:gd name="connsiteX74" fmla="*/ 184727 w 2364958"/>
              <a:gd name="connsiteY74" fmla="*/ 500209 h 1004153"/>
              <a:gd name="connsiteX75" fmla="*/ 221673 w 2364958"/>
              <a:gd name="connsiteY75" fmla="*/ 490973 h 1004153"/>
              <a:gd name="connsiteX76" fmla="*/ 277091 w 2364958"/>
              <a:gd name="connsiteY76" fmla="*/ 472500 h 1004153"/>
              <a:gd name="connsiteX77" fmla="*/ 350982 w 2364958"/>
              <a:gd name="connsiteY77" fmla="*/ 435555 h 1004153"/>
              <a:gd name="connsiteX78" fmla="*/ 452582 w 2364958"/>
              <a:gd name="connsiteY78" fmla="*/ 407845 h 1004153"/>
              <a:gd name="connsiteX79" fmla="*/ 591127 w 2364958"/>
              <a:gd name="connsiteY79" fmla="*/ 380136 h 1004153"/>
              <a:gd name="connsiteX80" fmla="*/ 886691 w 2364958"/>
              <a:gd name="connsiteY80" fmla="*/ 370900 h 1004153"/>
              <a:gd name="connsiteX81" fmla="*/ 932873 w 2364958"/>
              <a:gd name="connsiteY81" fmla="*/ 361664 h 1004153"/>
              <a:gd name="connsiteX82" fmla="*/ 960582 w 2364958"/>
              <a:gd name="connsiteY82" fmla="*/ 352427 h 1004153"/>
              <a:gd name="connsiteX83" fmla="*/ 1006764 w 2364958"/>
              <a:gd name="connsiteY83" fmla="*/ 343191 h 1004153"/>
              <a:gd name="connsiteX84" fmla="*/ 1034473 w 2364958"/>
              <a:gd name="connsiteY84" fmla="*/ 333955 h 1004153"/>
              <a:gd name="connsiteX85" fmla="*/ 1071418 w 2364958"/>
              <a:gd name="connsiteY85" fmla="*/ 324718 h 1004153"/>
              <a:gd name="connsiteX86" fmla="*/ 1191491 w 2364958"/>
              <a:gd name="connsiteY86" fmla="*/ 306245 h 1004153"/>
              <a:gd name="connsiteX87" fmla="*/ 1256146 w 2364958"/>
              <a:gd name="connsiteY87" fmla="*/ 297009 h 1004153"/>
              <a:gd name="connsiteX88" fmla="*/ 1320800 w 2364958"/>
              <a:gd name="connsiteY88" fmla="*/ 278536 h 1004153"/>
              <a:gd name="connsiteX89" fmla="*/ 1348509 w 2364958"/>
              <a:gd name="connsiteY89" fmla="*/ 269300 h 1004153"/>
              <a:gd name="connsiteX90" fmla="*/ 1403927 w 2364958"/>
              <a:gd name="connsiteY90" fmla="*/ 260064 h 1004153"/>
              <a:gd name="connsiteX91" fmla="*/ 1459346 w 2364958"/>
              <a:gd name="connsiteY91" fmla="*/ 241591 h 1004153"/>
              <a:gd name="connsiteX92" fmla="*/ 1533237 w 2364958"/>
              <a:gd name="connsiteY92" fmla="*/ 223118 h 1004153"/>
              <a:gd name="connsiteX93" fmla="*/ 1560946 w 2364958"/>
              <a:gd name="connsiteY93" fmla="*/ 204645 h 1004153"/>
              <a:gd name="connsiteX94" fmla="*/ 1653309 w 2364958"/>
              <a:gd name="connsiteY94" fmla="*/ 176936 h 1004153"/>
              <a:gd name="connsiteX95" fmla="*/ 1708727 w 2364958"/>
              <a:gd name="connsiteY95" fmla="*/ 149227 h 1004153"/>
              <a:gd name="connsiteX96" fmla="*/ 1754909 w 2364958"/>
              <a:gd name="connsiteY96" fmla="*/ 139991 h 1004153"/>
              <a:gd name="connsiteX97" fmla="*/ 1810327 w 2364958"/>
              <a:gd name="connsiteY97" fmla="*/ 121518 h 1004153"/>
              <a:gd name="connsiteX98" fmla="*/ 1838037 w 2364958"/>
              <a:gd name="connsiteY98" fmla="*/ 112282 h 1004153"/>
              <a:gd name="connsiteX99" fmla="*/ 1948873 w 2364958"/>
              <a:gd name="connsiteY99" fmla="*/ 93809 h 1004153"/>
              <a:gd name="connsiteX100" fmla="*/ 2041237 w 2364958"/>
              <a:gd name="connsiteY100" fmla="*/ 56864 h 1004153"/>
              <a:gd name="connsiteX101" fmla="*/ 2096655 w 2364958"/>
              <a:gd name="connsiteY101" fmla="*/ 38391 h 1004153"/>
              <a:gd name="connsiteX102" fmla="*/ 2124364 w 2364958"/>
              <a:gd name="connsiteY102" fmla="*/ 1445 h 1004153"/>
              <a:gd name="connsiteX0" fmla="*/ 2124364 w 2364958"/>
              <a:gd name="connsiteY0" fmla="*/ 1445 h 989800"/>
              <a:gd name="connsiteX1" fmla="*/ 2170546 w 2364958"/>
              <a:gd name="connsiteY1" fmla="*/ 10682 h 989800"/>
              <a:gd name="connsiteX2" fmla="*/ 2225964 w 2364958"/>
              <a:gd name="connsiteY2" fmla="*/ 47627 h 989800"/>
              <a:gd name="connsiteX3" fmla="*/ 2206368 w 2364958"/>
              <a:gd name="connsiteY3" fmla="*/ 72370 h 989800"/>
              <a:gd name="connsiteX4" fmla="*/ 2180223 w 2364958"/>
              <a:gd name="connsiteY4" fmla="*/ 127874 h 989800"/>
              <a:gd name="connsiteX5" fmla="*/ 2148871 w 2364958"/>
              <a:gd name="connsiteY5" fmla="*/ 125275 h 989800"/>
              <a:gd name="connsiteX6" fmla="*/ 2206685 w 2364958"/>
              <a:gd name="connsiteY6" fmla="*/ 172531 h 989800"/>
              <a:gd name="connsiteX7" fmla="*/ 2173044 w 2364958"/>
              <a:gd name="connsiteY7" fmla="*/ 177613 h 989800"/>
              <a:gd name="connsiteX8" fmla="*/ 2177285 w 2364958"/>
              <a:gd name="connsiteY8" fmla="*/ 183206 h 989800"/>
              <a:gd name="connsiteX9" fmla="*/ 2206284 w 2364958"/>
              <a:gd name="connsiteY9" fmla="*/ 198825 h 989800"/>
              <a:gd name="connsiteX10" fmla="*/ 2265881 w 2364958"/>
              <a:gd name="connsiteY10" fmla="*/ 255938 h 989800"/>
              <a:gd name="connsiteX11" fmla="*/ 2252879 w 2364958"/>
              <a:gd name="connsiteY11" fmla="*/ 273252 h 989800"/>
              <a:gd name="connsiteX12" fmla="*/ 2288702 w 2364958"/>
              <a:gd name="connsiteY12" fmla="*/ 307231 h 989800"/>
              <a:gd name="connsiteX13" fmla="*/ 2275700 w 2364958"/>
              <a:gd name="connsiteY13" fmla="*/ 315310 h 989800"/>
              <a:gd name="connsiteX14" fmla="*/ 2295878 w 2364958"/>
              <a:gd name="connsiteY14" fmla="*/ 331465 h 989800"/>
              <a:gd name="connsiteX15" fmla="*/ 2291821 w 2364958"/>
              <a:gd name="connsiteY15" fmla="*/ 383748 h 989800"/>
              <a:gd name="connsiteX16" fmla="*/ 2263972 w 2364958"/>
              <a:gd name="connsiteY16" fmla="*/ 441567 h 989800"/>
              <a:gd name="connsiteX17" fmla="*/ 2270397 w 2364958"/>
              <a:gd name="connsiteY17" fmla="*/ 458432 h 989800"/>
              <a:gd name="connsiteX18" fmla="*/ 2263619 w 2364958"/>
              <a:gd name="connsiteY18" fmla="*/ 500350 h 989800"/>
              <a:gd name="connsiteX19" fmla="*/ 2231853 w 2364958"/>
              <a:gd name="connsiteY19" fmla="*/ 515686 h 989800"/>
              <a:gd name="connsiteX20" fmla="*/ 2267077 w 2364958"/>
              <a:gd name="connsiteY20" fmla="*/ 565146 h 989800"/>
              <a:gd name="connsiteX21" fmla="*/ 2252467 w 2364958"/>
              <a:gd name="connsiteY21" fmla="*/ 531335 h 989800"/>
              <a:gd name="connsiteX22" fmla="*/ 2181280 w 2364958"/>
              <a:gd name="connsiteY22" fmla="*/ 551898 h 989800"/>
              <a:gd name="connsiteX23" fmla="*/ 2261016 w 2364958"/>
              <a:gd name="connsiteY23" fmla="*/ 564806 h 989800"/>
              <a:gd name="connsiteX24" fmla="*/ 2266072 w 2364958"/>
              <a:gd name="connsiteY24" fmla="*/ 581585 h 989800"/>
              <a:gd name="connsiteX25" fmla="*/ 2364509 w 2364958"/>
              <a:gd name="connsiteY25" fmla="*/ 574100 h 989800"/>
              <a:gd name="connsiteX26" fmla="*/ 2299855 w 2364958"/>
              <a:gd name="connsiteY26" fmla="*/ 583336 h 989800"/>
              <a:gd name="connsiteX27" fmla="*/ 2216727 w 2364958"/>
              <a:gd name="connsiteY27" fmla="*/ 601809 h 989800"/>
              <a:gd name="connsiteX28" fmla="*/ 2189018 w 2364958"/>
              <a:gd name="connsiteY28" fmla="*/ 611045 h 989800"/>
              <a:gd name="connsiteX29" fmla="*/ 2142837 w 2364958"/>
              <a:gd name="connsiteY29" fmla="*/ 620282 h 989800"/>
              <a:gd name="connsiteX30" fmla="*/ 2115127 w 2364958"/>
              <a:gd name="connsiteY30" fmla="*/ 629518 h 989800"/>
              <a:gd name="connsiteX31" fmla="*/ 1930400 w 2364958"/>
              <a:gd name="connsiteY31" fmla="*/ 657227 h 989800"/>
              <a:gd name="connsiteX32" fmla="*/ 1838037 w 2364958"/>
              <a:gd name="connsiteY32" fmla="*/ 684936 h 989800"/>
              <a:gd name="connsiteX33" fmla="*/ 1810327 w 2364958"/>
              <a:gd name="connsiteY33" fmla="*/ 694173 h 989800"/>
              <a:gd name="connsiteX34" fmla="*/ 1773382 w 2364958"/>
              <a:gd name="connsiteY34" fmla="*/ 712645 h 989800"/>
              <a:gd name="connsiteX35" fmla="*/ 1717964 w 2364958"/>
              <a:gd name="connsiteY35" fmla="*/ 731118 h 989800"/>
              <a:gd name="connsiteX36" fmla="*/ 1662546 w 2364958"/>
              <a:gd name="connsiteY36" fmla="*/ 749591 h 989800"/>
              <a:gd name="connsiteX37" fmla="*/ 1607127 w 2364958"/>
              <a:gd name="connsiteY37" fmla="*/ 768064 h 989800"/>
              <a:gd name="connsiteX38" fmla="*/ 1579418 w 2364958"/>
              <a:gd name="connsiteY38" fmla="*/ 777300 h 989800"/>
              <a:gd name="connsiteX39" fmla="*/ 1551709 w 2364958"/>
              <a:gd name="connsiteY39" fmla="*/ 795773 h 989800"/>
              <a:gd name="connsiteX40" fmla="*/ 1496291 w 2364958"/>
              <a:gd name="connsiteY40" fmla="*/ 814245 h 989800"/>
              <a:gd name="connsiteX41" fmla="*/ 1440873 w 2364958"/>
              <a:gd name="connsiteY41" fmla="*/ 841955 h 989800"/>
              <a:gd name="connsiteX42" fmla="*/ 1403927 w 2364958"/>
              <a:gd name="connsiteY42" fmla="*/ 860427 h 989800"/>
              <a:gd name="connsiteX43" fmla="*/ 1348509 w 2364958"/>
              <a:gd name="connsiteY43" fmla="*/ 878900 h 989800"/>
              <a:gd name="connsiteX44" fmla="*/ 1320800 w 2364958"/>
              <a:gd name="connsiteY44" fmla="*/ 888136 h 989800"/>
              <a:gd name="connsiteX45" fmla="*/ 1293091 w 2364958"/>
              <a:gd name="connsiteY45" fmla="*/ 906609 h 989800"/>
              <a:gd name="connsiteX46" fmla="*/ 1200727 w 2364958"/>
              <a:gd name="connsiteY46" fmla="*/ 934318 h 989800"/>
              <a:gd name="connsiteX47" fmla="*/ 1196767 w 2364958"/>
              <a:gd name="connsiteY47" fmla="*/ 905448 h 989800"/>
              <a:gd name="connsiteX48" fmla="*/ 1089891 w 2364958"/>
              <a:gd name="connsiteY48" fmla="*/ 989736 h 989800"/>
              <a:gd name="connsiteX49" fmla="*/ 1190040 w 2364958"/>
              <a:gd name="connsiteY49" fmla="*/ 870591 h 989800"/>
              <a:gd name="connsiteX50" fmla="*/ 1116316 w 2364958"/>
              <a:gd name="connsiteY50" fmla="*/ 901717 h 989800"/>
              <a:gd name="connsiteX51" fmla="*/ 1089852 w 2364958"/>
              <a:gd name="connsiteY51" fmla="*/ 903242 h 989800"/>
              <a:gd name="connsiteX52" fmla="*/ 1126648 w 2364958"/>
              <a:gd name="connsiteY52" fmla="*/ 880391 h 989800"/>
              <a:gd name="connsiteX53" fmla="*/ 1035759 w 2364958"/>
              <a:gd name="connsiteY53" fmla="*/ 898467 h 989800"/>
              <a:gd name="connsiteX54" fmla="*/ 901797 w 2364958"/>
              <a:gd name="connsiteY54" fmla="*/ 820024 h 989800"/>
              <a:gd name="connsiteX55" fmla="*/ 787222 w 2364958"/>
              <a:gd name="connsiteY55" fmla="*/ 880105 h 989800"/>
              <a:gd name="connsiteX56" fmla="*/ 667212 w 2364958"/>
              <a:gd name="connsiteY56" fmla="*/ 893238 h 989800"/>
              <a:gd name="connsiteX57" fmla="*/ 534581 w 2364958"/>
              <a:gd name="connsiteY57" fmla="*/ 935299 h 989800"/>
              <a:gd name="connsiteX58" fmla="*/ 456583 w 2364958"/>
              <a:gd name="connsiteY58" fmla="*/ 962757 h 989800"/>
              <a:gd name="connsiteX59" fmla="*/ 402501 w 2364958"/>
              <a:gd name="connsiteY59" fmla="*/ 964764 h 989800"/>
              <a:gd name="connsiteX60" fmla="*/ 344608 w 2364958"/>
              <a:gd name="connsiteY60" fmla="*/ 942280 h 989800"/>
              <a:gd name="connsiteX61" fmla="*/ 342947 w 2364958"/>
              <a:gd name="connsiteY61" fmla="*/ 921747 h 989800"/>
              <a:gd name="connsiteX62" fmla="*/ 249382 w 2364958"/>
              <a:gd name="connsiteY62" fmla="*/ 906609 h 989800"/>
              <a:gd name="connsiteX63" fmla="*/ 230909 w 2364958"/>
              <a:gd name="connsiteY63" fmla="*/ 878900 h 989800"/>
              <a:gd name="connsiteX64" fmla="*/ 203200 w 2364958"/>
              <a:gd name="connsiteY64" fmla="*/ 860427 h 989800"/>
              <a:gd name="connsiteX65" fmla="*/ 157018 w 2364958"/>
              <a:gd name="connsiteY65" fmla="*/ 805009 h 989800"/>
              <a:gd name="connsiteX66" fmla="*/ 129309 w 2364958"/>
              <a:gd name="connsiteY66" fmla="*/ 786536 h 989800"/>
              <a:gd name="connsiteX67" fmla="*/ 55418 w 2364958"/>
              <a:gd name="connsiteY67" fmla="*/ 703409 h 989800"/>
              <a:gd name="connsiteX68" fmla="*/ 36946 w 2364958"/>
              <a:gd name="connsiteY68" fmla="*/ 675700 h 989800"/>
              <a:gd name="connsiteX69" fmla="*/ 9237 w 2364958"/>
              <a:gd name="connsiteY69" fmla="*/ 657227 h 989800"/>
              <a:gd name="connsiteX70" fmla="*/ 0 w 2364958"/>
              <a:gd name="connsiteY70" fmla="*/ 629518 h 989800"/>
              <a:gd name="connsiteX71" fmla="*/ 18473 w 2364958"/>
              <a:gd name="connsiteY71" fmla="*/ 555627 h 989800"/>
              <a:gd name="connsiteX72" fmla="*/ 83127 w 2364958"/>
              <a:gd name="connsiteY72" fmla="*/ 527918 h 989800"/>
              <a:gd name="connsiteX73" fmla="*/ 110837 w 2364958"/>
              <a:gd name="connsiteY73" fmla="*/ 518682 h 989800"/>
              <a:gd name="connsiteX74" fmla="*/ 184727 w 2364958"/>
              <a:gd name="connsiteY74" fmla="*/ 500209 h 989800"/>
              <a:gd name="connsiteX75" fmla="*/ 221673 w 2364958"/>
              <a:gd name="connsiteY75" fmla="*/ 490973 h 989800"/>
              <a:gd name="connsiteX76" fmla="*/ 277091 w 2364958"/>
              <a:gd name="connsiteY76" fmla="*/ 472500 h 989800"/>
              <a:gd name="connsiteX77" fmla="*/ 350982 w 2364958"/>
              <a:gd name="connsiteY77" fmla="*/ 435555 h 989800"/>
              <a:gd name="connsiteX78" fmla="*/ 452582 w 2364958"/>
              <a:gd name="connsiteY78" fmla="*/ 407845 h 989800"/>
              <a:gd name="connsiteX79" fmla="*/ 591127 w 2364958"/>
              <a:gd name="connsiteY79" fmla="*/ 380136 h 989800"/>
              <a:gd name="connsiteX80" fmla="*/ 886691 w 2364958"/>
              <a:gd name="connsiteY80" fmla="*/ 370900 h 989800"/>
              <a:gd name="connsiteX81" fmla="*/ 932873 w 2364958"/>
              <a:gd name="connsiteY81" fmla="*/ 361664 h 989800"/>
              <a:gd name="connsiteX82" fmla="*/ 960582 w 2364958"/>
              <a:gd name="connsiteY82" fmla="*/ 352427 h 989800"/>
              <a:gd name="connsiteX83" fmla="*/ 1006764 w 2364958"/>
              <a:gd name="connsiteY83" fmla="*/ 343191 h 989800"/>
              <a:gd name="connsiteX84" fmla="*/ 1034473 w 2364958"/>
              <a:gd name="connsiteY84" fmla="*/ 333955 h 989800"/>
              <a:gd name="connsiteX85" fmla="*/ 1071418 w 2364958"/>
              <a:gd name="connsiteY85" fmla="*/ 324718 h 989800"/>
              <a:gd name="connsiteX86" fmla="*/ 1191491 w 2364958"/>
              <a:gd name="connsiteY86" fmla="*/ 306245 h 989800"/>
              <a:gd name="connsiteX87" fmla="*/ 1256146 w 2364958"/>
              <a:gd name="connsiteY87" fmla="*/ 297009 h 989800"/>
              <a:gd name="connsiteX88" fmla="*/ 1320800 w 2364958"/>
              <a:gd name="connsiteY88" fmla="*/ 278536 h 989800"/>
              <a:gd name="connsiteX89" fmla="*/ 1348509 w 2364958"/>
              <a:gd name="connsiteY89" fmla="*/ 269300 h 989800"/>
              <a:gd name="connsiteX90" fmla="*/ 1403927 w 2364958"/>
              <a:gd name="connsiteY90" fmla="*/ 260064 h 989800"/>
              <a:gd name="connsiteX91" fmla="*/ 1459346 w 2364958"/>
              <a:gd name="connsiteY91" fmla="*/ 241591 h 989800"/>
              <a:gd name="connsiteX92" fmla="*/ 1533237 w 2364958"/>
              <a:gd name="connsiteY92" fmla="*/ 223118 h 989800"/>
              <a:gd name="connsiteX93" fmla="*/ 1560946 w 2364958"/>
              <a:gd name="connsiteY93" fmla="*/ 204645 h 989800"/>
              <a:gd name="connsiteX94" fmla="*/ 1653309 w 2364958"/>
              <a:gd name="connsiteY94" fmla="*/ 176936 h 989800"/>
              <a:gd name="connsiteX95" fmla="*/ 1708727 w 2364958"/>
              <a:gd name="connsiteY95" fmla="*/ 149227 h 989800"/>
              <a:gd name="connsiteX96" fmla="*/ 1754909 w 2364958"/>
              <a:gd name="connsiteY96" fmla="*/ 139991 h 989800"/>
              <a:gd name="connsiteX97" fmla="*/ 1810327 w 2364958"/>
              <a:gd name="connsiteY97" fmla="*/ 121518 h 989800"/>
              <a:gd name="connsiteX98" fmla="*/ 1838037 w 2364958"/>
              <a:gd name="connsiteY98" fmla="*/ 112282 h 989800"/>
              <a:gd name="connsiteX99" fmla="*/ 1948873 w 2364958"/>
              <a:gd name="connsiteY99" fmla="*/ 93809 h 989800"/>
              <a:gd name="connsiteX100" fmla="*/ 2041237 w 2364958"/>
              <a:gd name="connsiteY100" fmla="*/ 56864 h 989800"/>
              <a:gd name="connsiteX101" fmla="*/ 2096655 w 2364958"/>
              <a:gd name="connsiteY101" fmla="*/ 38391 h 989800"/>
              <a:gd name="connsiteX102" fmla="*/ 2124364 w 2364958"/>
              <a:gd name="connsiteY102" fmla="*/ 1445 h 989800"/>
              <a:gd name="connsiteX0" fmla="*/ 2124364 w 2364958"/>
              <a:gd name="connsiteY0" fmla="*/ 1445 h 966953"/>
              <a:gd name="connsiteX1" fmla="*/ 2170546 w 2364958"/>
              <a:gd name="connsiteY1" fmla="*/ 10682 h 966953"/>
              <a:gd name="connsiteX2" fmla="*/ 2225964 w 2364958"/>
              <a:gd name="connsiteY2" fmla="*/ 47627 h 966953"/>
              <a:gd name="connsiteX3" fmla="*/ 2206368 w 2364958"/>
              <a:gd name="connsiteY3" fmla="*/ 72370 h 966953"/>
              <a:gd name="connsiteX4" fmla="*/ 2180223 w 2364958"/>
              <a:gd name="connsiteY4" fmla="*/ 127874 h 966953"/>
              <a:gd name="connsiteX5" fmla="*/ 2148871 w 2364958"/>
              <a:gd name="connsiteY5" fmla="*/ 125275 h 966953"/>
              <a:gd name="connsiteX6" fmla="*/ 2206685 w 2364958"/>
              <a:gd name="connsiteY6" fmla="*/ 172531 h 966953"/>
              <a:gd name="connsiteX7" fmla="*/ 2173044 w 2364958"/>
              <a:gd name="connsiteY7" fmla="*/ 177613 h 966953"/>
              <a:gd name="connsiteX8" fmla="*/ 2177285 w 2364958"/>
              <a:gd name="connsiteY8" fmla="*/ 183206 h 966953"/>
              <a:gd name="connsiteX9" fmla="*/ 2206284 w 2364958"/>
              <a:gd name="connsiteY9" fmla="*/ 198825 h 966953"/>
              <a:gd name="connsiteX10" fmla="*/ 2265881 w 2364958"/>
              <a:gd name="connsiteY10" fmla="*/ 255938 h 966953"/>
              <a:gd name="connsiteX11" fmla="*/ 2252879 w 2364958"/>
              <a:gd name="connsiteY11" fmla="*/ 273252 h 966953"/>
              <a:gd name="connsiteX12" fmla="*/ 2288702 w 2364958"/>
              <a:gd name="connsiteY12" fmla="*/ 307231 h 966953"/>
              <a:gd name="connsiteX13" fmla="*/ 2275700 w 2364958"/>
              <a:gd name="connsiteY13" fmla="*/ 315310 h 966953"/>
              <a:gd name="connsiteX14" fmla="*/ 2295878 w 2364958"/>
              <a:gd name="connsiteY14" fmla="*/ 331465 h 966953"/>
              <a:gd name="connsiteX15" fmla="*/ 2291821 w 2364958"/>
              <a:gd name="connsiteY15" fmla="*/ 383748 h 966953"/>
              <a:gd name="connsiteX16" fmla="*/ 2263972 w 2364958"/>
              <a:gd name="connsiteY16" fmla="*/ 441567 h 966953"/>
              <a:gd name="connsiteX17" fmla="*/ 2270397 w 2364958"/>
              <a:gd name="connsiteY17" fmla="*/ 458432 h 966953"/>
              <a:gd name="connsiteX18" fmla="*/ 2263619 w 2364958"/>
              <a:gd name="connsiteY18" fmla="*/ 500350 h 966953"/>
              <a:gd name="connsiteX19" fmla="*/ 2231853 w 2364958"/>
              <a:gd name="connsiteY19" fmla="*/ 515686 h 966953"/>
              <a:gd name="connsiteX20" fmla="*/ 2267077 w 2364958"/>
              <a:gd name="connsiteY20" fmla="*/ 565146 h 966953"/>
              <a:gd name="connsiteX21" fmla="*/ 2252467 w 2364958"/>
              <a:gd name="connsiteY21" fmla="*/ 531335 h 966953"/>
              <a:gd name="connsiteX22" fmla="*/ 2181280 w 2364958"/>
              <a:gd name="connsiteY22" fmla="*/ 551898 h 966953"/>
              <a:gd name="connsiteX23" fmla="*/ 2261016 w 2364958"/>
              <a:gd name="connsiteY23" fmla="*/ 564806 h 966953"/>
              <a:gd name="connsiteX24" fmla="*/ 2266072 w 2364958"/>
              <a:gd name="connsiteY24" fmla="*/ 581585 h 966953"/>
              <a:gd name="connsiteX25" fmla="*/ 2364509 w 2364958"/>
              <a:gd name="connsiteY25" fmla="*/ 574100 h 966953"/>
              <a:gd name="connsiteX26" fmla="*/ 2299855 w 2364958"/>
              <a:gd name="connsiteY26" fmla="*/ 583336 h 966953"/>
              <a:gd name="connsiteX27" fmla="*/ 2216727 w 2364958"/>
              <a:gd name="connsiteY27" fmla="*/ 601809 h 966953"/>
              <a:gd name="connsiteX28" fmla="*/ 2189018 w 2364958"/>
              <a:gd name="connsiteY28" fmla="*/ 611045 h 966953"/>
              <a:gd name="connsiteX29" fmla="*/ 2142837 w 2364958"/>
              <a:gd name="connsiteY29" fmla="*/ 620282 h 966953"/>
              <a:gd name="connsiteX30" fmla="*/ 2115127 w 2364958"/>
              <a:gd name="connsiteY30" fmla="*/ 629518 h 966953"/>
              <a:gd name="connsiteX31" fmla="*/ 1930400 w 2364958"/>
              <a:gd name="connsiteY31" fmla="*/ 657227 h 966953"/>
              <a:gd name="connsiteX32" fmla="*/ 1838037 w 2364958"/>
              <a:gd name="connsiteY32" fmla="*/ 684936 h 966953"/>
              <a:gd name="connsiteX33" fmla="*/ 1810327 w 2364958"/>
              <a:gd name="connsiteY33" fmla="*/ 694173 h 966953"/>
              <a:gd name="connsiteX34" fmla="*/ 1773382 w 2364958"/>
              <a:gd name="connsiteY34" fmla="*/ 712645 h 966953"/>
              <a:gd name="connsiteX35" fmla="*/ 1717964 w 2364958"/>
              <a:gd name="connsiteY35" fmla="*/ 731118 h 966953"/>
              <a:gd name="connsiteX36" fmla="*/ 1662546 w 2364958"/>
              <a:gd name="connsiteY36" fmla="*/ 749591 h 966953"/>
              <a:gd name="connsiteX37" fmla="*/ 1607127 w 2364958"/>
              <a:gd name="connsiteY37" fmla="*/ 768064 h 966953"/>
              <a:gd name="connsiteX38" fmla="*/ 1579418 w 2364958"/>
              <a:gd name="connsiteY38" fmla="*/ 777300 h 966953"/>
              <a:gd name="connsiteX39" fmla="*/ 1551709 w 2364958"/>
              <a:gd name="connsiteY39" fmla="*/ 795773 h 966953"/>
              <a:gd name="connsiteX40" fmla="*/ 1496291 w 2364958"/>
              <a:gd name="connsiteY40" fmla="*/ 814245 h 966953"/>
              <a:gd name="connsiteX41" fmla="*/ 1440873 w 2364958"/>
              <a:gd name="connsiteY41" fmla="*/ 841955 h 966953"/>
              <a:gd name="connsiteX42" fmla="*/ 1403927 w 2364958"/>
              <a:gd name="connsiteY42" fmla="*/ 860427 h 966953"/>
              <a:gd name="connsiteX43" fmla="*/ 1348509 w 2364958"/>
              <a:gd name="connsiteY43" fmla="*/ 878900 h 966953"/>
              <a:gd name="connsiteX44" fmla="*/ 1320800 w 2364958"/>
              <a:gd name="connsiteY44" fmla="*/ 888136 h 966953"/>
              <a:gd name="connsiteX45" fmla="*/ 1293091 w 2364958"/>
              <a:gd name="connsiteY45" fmla="*/ 906609 h 966953"/>
              <a:gd name="connsiteX46" fmla="*/ 1200727 w 2364958"/>
              <a:gd name="connsiteY46" fmla="*/ 934318 h 966953"/>
              <a:gd name="connsiteX47" fmla="*/ 1196767 w 2364958"/>
              <a:gd name="connsiteY47" fmla="*/ 905448 h 966953"/>
              <a:gd name="connsiteX48" fmla="*/ 1234808 w 2364958"/>
              <a:gd name="connsiteY48" fmla="*/ 865648 h 966953"/>
              <a:gd name="connsiteX49" fmla="*/ 1190040 w 2364958"/>
              <a:gd name="connsiteY49" fmla="*/ 870591 h 966953"/>
              <a:gd name="connsiteX50" fmla="*/ 1116316 w 2364958"/>
              <a:gd name="connsiteY50" fmla="*/ 901717 h 966953"/>
              <a:gd name="connsiteX51" fmla="*/ 1089852 w 2364958"/>
              <a:gd name="connsiteY51" fmla="*/ 903242 h 966953"/>
              <a:gd name="connsiteX52" fmla="*/ 1126648 w 2364958"/>
              <a:gd name="connsiteY52" fmla="*/ 880391 h 966953"/>
              <a:gd name="connsiteX53" fmla="*/ 1035759 w 2364958"/>
              <a:gd name="connsiteY53" fmla="*/ 898467 h 966953"/>
              <a:gd name="connsiteX54" fmla="*/ 901797 w 2364958"/>
              <a:gd name="connsiteY54" fmla="*/ 820024 h 966953"/>
              <a:gd name="connsiteX55" fmla="*/ 787222 w 2364958"/>
              <a:gd name="connsiteY55" fmla="*/ 880105 h 966953"/>
              <a:gd name="connsiteX56" fmla="*/ 667212 w 2364958"/>
              <a:gd name="connsiteY56" fmla="*/ 893238 h 966953"/>
              <a:gd name="connsiteX57" fmla="*/ 534581 w 2364958"/>
              <a:gd name="connsiteY57" fmla="*/ 935299 h 966953"/>
              <a:gd name="connsiteX58" fmla="*/ 456583 w 2364958"/>
              <a:gd name="connsiteY58" fmla="*/ 962757 h 966953"/>
              <a:gd name="connsiteX59" fmla="*/ 402501 w 2364958"/>
              <a:gd name="connsiteY59" fmla="*/ 964764 h 966953"/>
              <a:gd name="connsiteX60" fmla="*/ 344608 w 2364958"/>
              <a:gd name="connsiteY60" fmla="*/ 942280 h 966953"/>
              <a:gd name="connsiteX61" fmla="*/ 342947 w 2364958"/>
              <a:gd name="connsiteY61" fmla="*/ 921747 h 966953"/>
              <a:gd name="connsiteX62" fmla="*/ 249382 w 2364958"/>
              <a:gd name="connsiteY62" fmla="*/ 906609 h 966953"/>
              <a:gd name="connsiteX63" fmla="*/ 230909 w 2364958"/>
              <a:gd name="connsiteY63" fmla="*/ 878900 h 966953"/>
              <a:gd name="connsiteX64" fmla="*/ 203200 w 2364958"/>
              <a:gd name="connsiteY64" fmla="*/ 860427 h 966953"/>
              <a:gd name="connsiteX65" fmla="*/ 157018 w 2364958"/>
              <a:gd name="connsiteY65" fmla="*/ 805009 h 966953"/>
              <a:gd name="connsiteX66" fmla="*/ 129309 w 2364958"/>
              <a:gd name="connsiteY66" fmla="*/ 786536 h 966953"/>
              <a:gd name="connsiteX67" fmla="*/ 55418 w 2364958"/>
              <a:gd name="connsiteY67" fmla="*/ 703409 h 966953"/>
              <a:gd name="connsiteX68" fmla="*/ 36946 w 2364958"/>
              <a:gd name="connsiteY68" fmla="*/ 675700 h 966953"/>
              <a:gd name="connsiteX69" fmla="*/ 9237 w 2364958"/>
              <a:gd name="connsiteY69" fmla="*/ 657227 h 966953"/>
              <a:gd name="connsiteX70" fmla="*/ 0 w 2364958"/>
              <a:gd name="connsiteY70" fmla="*/ 629518 h 966953"/>
              <a:gd name="connsiteX71" fmla="*/ 18473 w 2364958"/>
              <a:gd name="connsiteY71" fmla="*/ 555627 h 966953"/>
              <a:gd name="connsiteX72" fmla="*/ 83127 w 2364958"/>
              <a:gd name="connsiteY72" fmla="*/ 527918 h 966953"/>
              <a:gd name="connsiteX73" fmla="*/ 110837 w 2364958"/>
              <a:gd name="connsiteY73" fmla="*/ 518682 h 966953"/>
              <a:gd name="connsiteX74" fmla="*/ 184727 w 2364958"/>
              <a:gd name="connsiteY74" fmla="*/ 500209 h 966953"/>
              <a:gd name="connsiteX75" fmla="*/ 221673 w 2364958"/>
              <a:gd name="connsiteY75" fmla="*/ 490973 h 966953"/>
              <a:gd name="connsiteX76" fmla="*/ 277091 w 2364958"/>
              <a:gd name="connsiteY76" fmla="*/ 472500 h 966953"/>
              <a:gd name="connsiteX77" fmla="*/ 350982 w 2364958"/>
              <a:gd name="connsiteY77" fmla="*/ 435555 h 966953"/>
              <a:gd name="connsiteX78" fmla="*/ 452582 w 2364958"/>
              <a:gd name="connsiteY78" fmla="*/ 407845 h 966953"/>
              <a:gd name="connsiteX79" fmla="*/ 591127 w 2364958"/>
              <a:gd name="connsiteY79" fmla="*/ 380136 h 966953"/>
              <a:gd name="connsiteX80" fmla="*/ 886691 w 2364958"/>
              <a:gd name="connsiteY80" fmla="*/ 370900 h 966953"/>
              <a:gd name="connsiteX81" fmla="*/ 932873 w 2364958"/>
              <a:gd name="connsiteY81" fmla="*/ 361664 h 966953"/>
              <a:gd name="connsiteX82" fmla="*/ 960582 w 2364958"/>
              <a:gd name="connsiteY82" fmla="*/ 352427 h 966953"/>
              <a:gd name="connsiteX83" fmla="*/ 1006764 w 2364958"/>
              <a:gd name="connsiteY83" fmla="*/ 343191 h 966953"/>
              <a:gd name="connsiteX84" fmla="*/ 1034473 w 2364958"/>
              <a:gd name="connsiteY84" fmla="*/ 333955 h 966953"/>
              <a:gd name="connsiteX85" fmla="*/ 1071418 w 2364958"/>
              <a:gd name="connsiteY85" fmla="*/ 324718 h 966953"/>
              <a:gd name="connsiteX86" fmla="*/ 1191491 w 2364958"/>
              <a:gd name="connsiteY86" fmla="*/ 306245 h 966953"/>
              <a:gd name="connsiteX87" fmla="*/ 1256146 w 2364958"/>
              <a:gd name="connsiteY87" fmla="*/ 297009 h 966953"/>
              <a:gd name="connsiteX88" fmla="*/ 1320800 w 2364958"/>
              <a:gd name="connsiteY88" fmla="*/ 278536 h 966953"/>
              <a:gd name="connsiteX89" fmla="*/ 1348509 w 2364958"/>
              <a:gd name="connsiteY89" fmla="*/ 269300 h 966953"/>
              <a:gd name="connsiteX90" fmla="*/ 1403927 w 2364958"/>
              <a:gd name="connsiteY90" fmla="*/ 260064 h 966953"/>
              <a:gd name="connsiteX91" fmla="*/ 1459346 w 2364958"/>
              <a:gd name="connsiteY91" fmla="*/ 241591 h 966953"/>
              <a:gd name="connsiteX92" fmla="*/ 1533237 w 2364958"/>
              <a:gd name="connsiteY92" fmla="*/ 223118 h 966953"/>
              <a:gd name="connsiteX93" fmla="*/ 1560946 w 2364958"/>
              <a:gd name="connsiteY93" fmla="*/ 204645 h 966953"/>
              <a:gd name="connsiteX94" fmla="*/ 1653309 w 2364958"/>
              <a:gd name="connsiteY94" fmla="*/ 176936 h 966953"/>
              <a:gd name="connsiteX95" fmla="*/ 1708727 w 2364958"/>
              <a:gd name="connsiteY95" fmla="*/ 149227 h 966953"/>
              <a:gd name="connsiteX96" fmla="*/ 1754909 w 2364958"/>
              <a:gd name="connsiteY96" fmla="*/ 139991 h 966953"/>
              <a:gd name="connsiteX97" fmla="*/ 1810327 w 2364958"/>
              <a:gd name="connsiteY97" fmla="*/ 121518 h 966953"/>
              <a:gd name="connsiteX98" fmla="*/ 1838037 w 2364958"/>
              <a:gd name="connsiteY98" fmla="*/ 112282 h 966953"/>
              <a:gd name="connsiteX99" fmla="*/ 1948873 w 2364958"/>
              <a:gd name="connsiteY99" fmla="*/ 93809 h 966953"/>
              <a:gd name="connsiteX100" fmla="*/ 2041237 w 2364958"/>
              <a:gd name="connsiteY100" fmla="*/ 56864 h 966953"/>
              <a:gd name="connsiteX101" fmla="*/ 2096655 w 2364958"/>
              <a:gd name="connsiteY101" fmla="*/ 38391 h 966953"/>
              <a:gd name="connsiteX102" fmla="*/ 2124364 w 2364958"/>
              <a:gd name="connsiteY102" fmla="*/ 1445 h 966953"/>
              <a:gd name="connsiteX0" fmla="*/ 2124364 w 2364958"/>
              <a:gd name="connsiteY0" fmla="*/ 1445 h 966953"/>
              <a:gd name="connsiteX1" fmla="*/ 2170546 w 2364958"/>
              <a:gd name="connsiteY1" fmla="*/ 10682 h 966953"/>
              <a:gd name="connsiteX2" fmla="*/ 2225964 w 2364958"/>
              <a:gd name="connsiteY2" fmla="*/ 47627 h 966953"/>
              <a:gd name="connsiteX3" fmla="*/ 2206368 w 2364958"/>
              <a:gd name="connsiteY3" fmla="*/ 72370 h 966953"/>
              <a:gd name="connsiteX4" fmla="*/ 2180223 w 2364958"/>
              <a:gd name="connsiteY4" fmla="*/ 127874 h 966953"/>
              <a:gd name="connsiteX5" fmla="*/ 2148871 w 2364958"/>
              <a:gd name="connsiteY5" fmla="*/ 125275 h 966953"/>
              <a:gd name="connsiteX6" fmla="*/ 2206685 w 2364958"/>
              <a:gd name="connsiteY6" fmla="*/ 172531 h 966953"/>
              <a:gd name="connsiteX7" fmla="*/ 2173044 w 2364958"/>
              <a:gd name="connsiteY7" fmla="*/ 177613 h 966953"/>
              <a:gd name="connsiteX8" fmla="*/ 2177285 w 2364958"/>
              <a:gd name="connsiteY8" fmla="*/ 183206 h 966953"/>
              <a:gd name="connsiteX9" fmla="*/ 2206284 w 2364958"/>
              <a:gd name="connsiteY9" fmla="*/ 198825 h 966953"/>
              <a:gd name="connsiteX10" fmla="*/ 2265881 w 2364958"/>
              <a:gd name="connsiteY10" fmla="*/ 255938 h 966953"/>
              <a:gd name="connsiteX11" fmla="*/ 2252879 w 2364958"/>
              <a:gd name="connsiteY11" fmla="*/ 273252 h 966953"/>
              <a:gd name="connsiteX12" fmla="*/ 2288702 w 2364958"/>
              <a:gd name="connsiteY12" fmla="*/ 307231 h 966953"/>
              <a:gd name="connsiteX13" fmla="*/ 2275700 w 2364958"/>
              <a:gd name="connsiteY13" fmla="*/ 315310 h 966953"/>
              <a:gd name="connsiteX14" fmla="*/ 2295878 w 2364958"/>
              <a:gd name="connsiteY14" fmla="*/ 331465 h 966953"/>
              <a:gd name="connsiteX15" fmla="*/ 2291821 w 2364958"/>
              <a:gd name="connsiteY15" fmla="*/ 383748 h 966953"/>
              <a:gd name="connsiteX16" fmla="*/ 2263972 w 2364958"/>
              <a:gd name="connsiteY16" fmla="*/ 441567 h 966953"/>
              <a:gd name="connsiteX17" fmla="*/ 2270397 w 2364958"/>
              <a:gd name="connsiteY17" fmla="*/ 458432 h 966953"/>
              <a:gd name="connsiteX18" fmla="*/ 2263619 w 2364958"/>
              <a:gd name="connsiteY18" fmla="*/ 500350 h 966953"/>
              <a:gd name="connsiteX19" fmla="*/ 2231853 w 2364958"/>
              <a:gd name="connsiteY19" fmla="*/ 515686 h 966953"/>
              <a:gd name="connsiteX20" fmla="*/ 2267077 w 2364958"/>
              <a:gd name="connsiteY20" fmla="*/ 565146 h 966953"/>
              <a:gd name="connsiteX21" fmla="*/ 2252467 w 2364958"/>
              <a:gd name="connsiteY21" fmla="*/ 531335 h 966953"/>
              <a:gd name="connsiteX22" fmla="*/ 2181280 w 2364958"/>
              <a:gd name="connsiteY22" fmla="*/ 551898 h 966953"/>
              <a:gd name="connsiteX23" fmla="*/ 2261016 w 2364958"/>
              <a:gd name="connsiteY23" fmla="*/ 564806 h 966953"/>
              <a:gd name="connsiteX24" fmla="*/ 2266072 w 2364958"/>
              <a:gd name="connsiteY24" fmla="*/ 581585 h 966953"/>
              <a:gd name="connsiteX25" fmla="*/ 2364509 w 2364958"/>
              <a:gd name="connsiteY25" fmla="*/ 574100 h 966953"/>
              <a:gd name="connsiteX26" fmla="*/ 2299855 w 2364958"/>
              <a:gd name="connsiteY26" fmla="*/ 583336 h 966953"/>
              <a:gd name="connsiteX27" fmla="*/ 2216727 w 2364958"/>
              <a:gd name="connsiteY27" fmla="*/ 601809 h 966953"/>
              <a:gd name="connsiteX28" fmla="*/ 2189018 w 2364958"/>
              <a:gd name="connsiteY28" fmla="*/ 611045 h 966953"/>
              <a:gd name="connsiteX29" fmla="*/ 2142837 w 2364958"/>
              <a:gd name="connsiteY29" fmla="*/ 620282 h 966953"/>
              <a:gd name="connsiteX30" fmla="*/ 2115127 w 2364958"/>
              <a:gd name="connsiteY30" fmla="*/ 629518 h 966953"/>
              <a:gd name="connsiteX31" fmla="*/ 1930400 w 2364958"/>
              <a:gd name="connsiteY31" fmla="*/ 657227 h 966953"/>
              <a:gd name="connsiteX32" fmla="*/ 1838037 w 2364958"/>
              <a:gd name="connsiteY32" fmla="*/ 684936 h 966953"/>
              <a:gd name="connsiteX33" fmla="*/ 1810327 w 2364958"/>
              <a:gd name="connsiteY33" fmla="*/ 694173 h 966953"/>
              <a:gd name="connsiteX34" fmla="*/ 1773382 w 2364958"/>
              <a:gd name="connsiteY34" fmla="*/ 712645 h 966953"/>
              <a:gd name="connsiteX35" fmla="*/ 1717964 w 2364958"/>
              <a:gd name="connsiteY35" fmla="*/ 731118 h 966953"/>
              <a:gd name="connsiteX36" fmla="*/ 1662546 w 2364958"/>
              <a:gd name="connsiteY36" fmla="*/ 749591 h 966953"/>
              <a:gd name="connsiteX37" fmla="*/ 1607127 w 2364958"/>
              <a:gd name="connsiteY37" fmla="*/ 768064 h 966953"/>
              <a:gd name="connsiteX38" fmla="*/ 1579418 w 2364958"/>
              <a:gd name="connsiteY38" fmla="*/ 777300 h 966953"/>
              <a:gd name="connsiteX39" fmla="*/ 1551709 w 2364958"/>
              <a:gd name="connsiteY39" fmla="*/ 795773 h 966953"/>
              <a:gd name="connsiteX40" fmla="*/ 1496291 w 2364958"/>
              <a:gd name="connsiteY40" fmla="*/ 814245 h 966953"/>
              <a:gd name="connsiteX41" fmla="*/ 1440873 w 2364958"/>
              <a:gd name="connsiteY41" fmla="*/ 841955 h 966953"/>
              <a:gd name="connsiteX42" fmla="*/ 1403927 w 2364958"/>
              <a:gd name="connsiteY42" fmla="*/ 860427 h 966953"/>
              <a:gd name="connsiteX43" fmla="*/ 1348509 w 2364958"/>
              <a:gd name="connsiteY43" fmla="*/ 878900 h 966953"/>
              <a:gd name="connsiteX44" fmla="*/ 1320800 w 2364958"/>
              <a:gd name="connsiteY44" fmla="*/ 888136 h 966953"/>
              <a:gd name="connsiteX45" fmla="*/ 1293091 w 2364958"/>
              <a:gd name="connsiteY45" fmla="*/ 906609 h 966953"/>
              <a:gd name="connsiteX46" fmla="*/ 1200727 w 2364958"/>
              <a:gd name="connsiteY46" fmla="*/ 934318 h 966953"/>
              <a:gd name="connsiteX47" fmla="*/ 1281051 w 2364958"/>
              <a:gd name="connsiteY47" fmla="*/ 841836 h 966953"/>
              <a:gd name="connsiteX48" fmla="*/ 1234808 w 2364958"/>
              <a:gd name="connsiteY48" fmla="*/ 865648 h 966953"/>
              <a:gd name="connsiteX49" fmla="*/ 1190040 w 2364958"/>
              <a:gd name="connsiteY49" fmla="*/ 870591 h 966953"/>
              <a:gd name="connsiteX50" fmla="*/ 1116316 w 2364958"/>
              <a:gd name="connsiteY50" fmla="*/ 901717 h 966953"/>
              <a:gd name="connsiteX51" fmla="*/ 1089852 w 2364958"/>
              <a:gd name="connsiteY51" fmla="*/ 903242 h 966953"/>
              <a:gd name="connsiteX52" fmla="*/ 1126648 w 2364958"/>
              <a:gd name="connsiteY52" fmla="*/ 880391 h 966953"/>
              <a:gd name="connsiteX53" fmla="*/ 1035759 w 2364958"/>
              <a:gd name="connsiteY53" fmla="*/ 898467 h 966953"/>
              <a:gd name="connsiteX54" fmla="*/ 901797 w 2364958"/>
              <a:gd name="connsiteY54" fmla="*/ 820024 h 966953"/>
              <a:gd name="connsiteX55" fmla="*/ 787222 w 2364958"/>
              <a:gd name="connsiteY55" fmla="*/ 880105 h 966953"/>
              <a:gd name="connsiteX56" fmla="*/ 667212 w 2364958"/>
              <a:gd name="connsiteY56" fmla="*/ 893238 h 966953"/>
              <a:gd name="connsiteX57" fmla="*/ 534581 w 2364958"/>
              <a:gd name="connsiteY57" fmla="*/ 935299 h 966953"/>
              <a:gd name="connsiteX58" fmla="*/ 456583 w 2364958"/>
              <a:gd name="connsiteY58" fmla="*/ 962757 h 966953"/>
              <a:gd name="connsiteX59" fmla="*/ 402501 w 2364958"/>
              <a:gd name="connsiteY59" fmla="*/ 964764 h 966953"/>
              <a:gd name="connsiteX60" fmla="*/ 344608 w 2364958"/>
              <a:gd name="connsiteY60" fmla="*/ 942280 h 966953"/>
              <a:gd name="connsiteX61" fmla="*/ 342947 w 2364958"/>
              <a:gd name="connsiteY61" fmla="*/ 921747 h 966953"/>
              <a:gd name="connsiteX62" fmla="*/ 249382 w 2364958"/>
              <a:gd name="connsiteY62" fmla="*/ 906609 h 966953"/>
              <a:gd name="connsiteX63" fmla="*/ 230909 w 2364958"/>
              <a:gd name="connsiteY63" fmla="*/ 878900 h 966953"/>
              <a:gd name="connsiteX64" fmla="*/ 203200 w 2364958"/>
              <a:gd name="connsiteY64" fmla="*/ 860427 h 966953"/>
              <a:gd name="connsiteX65" fmla="*/ 157018 w 2364958"/>
              <a:gd name="connsiteY65" fmla="*/ 805009 h 966953"/>
              <a:gd name="connsiteX66" fmla="*/ 129309 w 2364958"/>
              <a:gd name="connsiteY66" fmla="*/ 786536 h 966953"/>
              <a:gd name="connsiteX67" fmla="*/ 55418 w 2364958"/>
              <a:gd name="connsiteY67" fmla="*/ 703409 h 966953"/>
              <a:gd name="connsiteX68" fmla="*/ 36946 w 2364958"/>
              <a:gd name="connsiteY68" fmla="*/ 675700 h 966953"/>
              <a:gd name="connsiteX69" fmla="*/ 9237 w 2364958"/>
              <a:gd name="connsiteY69" fmla="*/ 657227 h 966953"/>
              <a:gd name="connsiteX70" fmla="*/ 0 w 2364958"/>
              <a:gd name="connsiteY70" fmla="*/ 629518 h 966953"/>
              <a:gd name="connsiteX71" fmla="*/ 18473 w 2364958"/>
              <a:gd name="connsiteY71" fmla="*/ 555627 h 966953"/>
              <a:gd name="connsiteX72" fmla="*/ 83127 w 2364958"/>
              <a:gd name="connsiteY72" fmla="*/ 527918 h 966953"/>
              <a:gd name="connsiteX73" fmla="*/ 110837 w 2364958"/>
              <a:gd name="connsiteY73" fmla="*/ 518682 h 966953"/>
              <a:gd name="connsiteX74" fmla="*/ 184727 w 2364958"/>
              <a:gd name="connsiteY74" fmla="*/ 500209 h 966953"/>
              <a:gd name="connsiteX75" fmla="*/ 221673 w 2364958"/>
              <a:gd name="connsiteY75" fmla="*/ 490973 h 966953"/>
              <a:gd name="connsiteX76" fmla="*/ 277091 w 2364958"/>
              <a:gd name="connsiteY76" fmla="*/ 472500 h 966953"/>
              <a:gd name="connsiteX77" fmla="*/ 350982 w 2364958"/>
              <a:gd name="connsiteY77" fmla="*/ 435555 h 966953"/>
              <a:gd name="connsiteX78" fmla="*/ 452582 w 2364958"/>
              <a:gd name="connsiteY78" fmla="*/ 407845 h 966953"/>
              <a:gd name="connsiteX79" fmla="*/ 591127 w 2364958"/>
              <a:gd name="connsiteY79" fmla="*/ 380136 h 966953"/>
              <a:gd name="connsiteX80" fmla="*/ 886691 w 2364958"/>
              <a:gd name="connsiteY80" fmla="*/ 370900 h 966953"/>
              <a:gd name="connsiteX81" fmla="*/ 932873 w 2364958"/>
              <a:gd name="connsiteY81" fmla="*/ 361664 h 966953"/>
              <a:gd name="connsiteX82" fmla="*/ 960582 w 2364958"/>
              <a:gd name="connsiteY82" fmla="*/ 352427 h 966953"/>
              <a:gd name="connsiteX83" fmla="*/ 1006764 w 2364958"/>
              <a:gd name="connsiteY83" fmla="*/ 343191 h 966953"/>
              <a:gd name="connsiteX84" fmla="*/ 1034473 w 2364958"/>
              <a:gd name="connsiteY84" fmla="*/ 333955 h 966953"/>
              <a:gd name="connsiteX85" fmla="*/ 1071418 w 2364958"/>
              <a:gd name="connsiteY85" fmla="*/ 324718 h 966953"/>
              <a:gd name="connsiteX86" fmla="*/ 1191491 w 2364958"/>
              <a:gd name="connsiteY86" fmla="*/ 306245 h 966953"/>
              <a:gd name="connsiteX87" fmla="*/ 1256146 w 2364958"/>
              <a:gd name="connsiteY87" fmla="*/ 297009 h 966953"/>
              <a:gd name="connsiteX88" fmla="*/ 1320800 w 2364958"/>
              <a:gd name="connsiteY88" fmla="*/ 278536 h 966953"/>
              <a:gd name="connsiteX89" fmla="*/ 1348509 w 2364958"/>
              <a:gd name="connsiteY89" fmla="*/ 269300 h 966953"/>
              <a:gd name="connsiteX90" fmla="*/ 1403927 w 2364958"/>
              <a:gd name="connsiteY90" fmla="*/ 260064 h 966953"/>
              <a:gd name="connsiteX91" fmla="*/ 1459346 w 2364958"/>
              <a:gd name="connsiteY91" fmla="*/ 241591 h 966953"/>
              <a:gd name="connsiteX92" fmla="*/ 1533237 w 2364958"/>
              <a:gd name="connsiteY92" fmla="*/ 223118 h 966953"/>
              <a:gd name="connsiteX93" fmla="*/ 1560946 w 2364958"/>
              <a:gd name="connsiteY93" fmla="*/ 204645 h 966953"/>
              <a:gd name="connsiteX94" fmla="*/ 1653309 w 2364958"/>
              <a:gd name="connsiteY94" fmla="*/ 176936 h 966953"/>
              <a:gd name="connsiteX95" fmla="*/ 1708727 w 2364958"/>
              <a:gd name="connsiteY95" fmla="*/ 149227 h 966953"/>
              <a:gd name="connsiteX96" fmla="*/ 1754909 w 2364958"/>
              <a:gd name="connsiteY96" fmla="*/ 139991 h 966953"/>
              <a:gd name="connsiteX97" fmla="*/ 1810327 w 2364958"/>
              <a:gd name="connsiteY97" fmla="*/ 121518 h 966953"/>
              <a:gd name="connsiteX98" fmla="*/ 1838037 w 2364958"/>
              <a:gd name="connsiteY98" fmla="*/ 112282 h 966953"/>
              <a:gd name="connsiteX99" fmla="*/ 1948873 w 2364958"/>
              <a:gd name="connsiteY99" fmla="*/ 93809 h 966953"/>
              <a:gd name="connsiteX100" fmla="*/ 2041237 w 2364958"/>
              <a:gd name="connsiteY100" fmla="*/ 56864 h 966953"/>
              <a:gd name="connsiteX101" fmla="*/ 2096655 w 2364958"/>
              <a:gd name="connsiteY101" fmla="*/ 38391 h 966953"/>
              <a:gd name="connsiteX102" fmla="*/ 2124364 w 2364958"/>
              <a:gd name="connsiteY102" fmla="*/ 1445 h 966953"/>
              <a:gd name="connsiteX0" fmla="*/ 2124364 w 2364958"/>
              <a:gd name="connsiteY0" fmla="*/ 1445 h 966953"/>
              <a:gd name="connsiteX1" fmla="*/ 2170546 w 2364958"/>
              <a:gd name="connsiteY1" fmla="*/ 10682 h 966953"/>
              <a:gd name="connsiteX2" fmla="*/ 2225964 w 2364958"/>
              <a:gd name="connsiteY2" fmla="*/ 47627 h 966953"/>
              <a:gd name="connsiteX3" fmla="*/ 2206368 w 2364958"/>
              <a:gd name="connsiteY3" fmla="*/ 72370 h 966953"/>
              <a:gd name="connsiteX4" fmla="*/ 2180223 w 2364958"/>
              <a:gd name="connsiteY4" fmla="*/ 127874 h 966953"/>
              <a:gd name="connsiteX5" fmla="*/ 2148871 w 2364958"/>
              <a:gd name="connsiteY5" fmla="*/ 125275 h 966953"/>
              <a:gd name="connsiteX6" fmla="*/ 2206685 w 2364958"/>
              <a:gd name="connsiteY6" fmla="*/ 172531 h 966953"/>
              <a:gd name="connsiteX7" fmla="*/ 2173044 w 2364958"/>
              <a:gd name="connsiteY7" fmla="*/ 177613 h 966953"/>
              <a:gd name="connsiteX8" fmla="*/ 2177285 w 2364958"/>
              <a:gd name="connsiteY8" fmla="*/ 183206 h 966953"/>
              <a:gd name="connsiteX9" fmla="*/ 2206284 w 2364958"/>
              <a:gd name="connsiteY9" fmla="*/ 198825 h 966953"/>
              <a:gd name="connsiteX10" fmla="*/ 2265881 w 2364958"/>
              <a:gd name="connsiteY10" fmla="*/ 255938 h 966953"/>
              <a:gd name="connsiteX11" fmla="*/ 2252879 w 2364958"/>
              <a:gd name="connsiteY11" fmla="*/ 273252 h 966953"/>
              <a:gd name="connsiteX12" fmla="*/ 2288702 w 2364958"/>
              <a:gd name="connsiteY12" fmla="*/ 307231 h 966953"/>
              <a:gd name="connsiteX13" fmla="*/ 2275700 w 2364958"/>
              <a:gd name="connsiteY13" fmla="*/ 315310 h 966953"/>
              <a:gd name="connsiteX14" fmla="*/ 2295878 w 2364958"/>
              <a:gd name="connsiteY14" fmla="*/ 331465 h 966953"/>
              <a:gd name="connsiteX15" fmla="*/ 2291821 w 2364958"/>
              <a:gd name="connsiteY15" fmla="*/ 383748 h 966953"/>
              <a:gd name="connsiteX16" fmla="*/ 2263972 w 2364958"/>
              <a:gd name="connsiteY16" fmla="*/ 441567 h 966953"/>
              <a:gd name="connsiteX17" fmla="*/ 2270397 w 2364958"/>
              <a:gd name="connsiteY17" fmla="*/ 458432 h 966953"/>
              <a:gd name="connsiteX18" fmla="*/ 2263619 w 2364958"/>
              <a:gd name="connsiteY18" fmla="*/ 500350 h 966953"/>
              <a:gd name="connsiteX19" fmla="*/ 2231853 w 2364958"/>
              <a:gd name="connsiteY19" fmla="*/ 515686 h 966953"/>
              <a:gd name="connsiteX20" fmla="*/ 2267077 w 2364958"/>
              <a:gd name="connsiteY20" fmla="*/ 565146 h 966953"/>
              <a:gd name="connsiteX21" fmla="*/ 2252467 w 2364958"/>
              <a:gd name="connsiteY21" fmla="*/ 531335 h 966953"/>
              <a:gd name="connsiteX22" fmla="*/ 2181280 w 2364958"/>
              <a:gd name="connsiteY22" fmla="*/ 551898 h 966953"/>
              <a:gd name="connsiteX23" fmla="*/ 2261016 w 2364958"/>
              <a:gd name="connsiteY23" fmla="*/ 564806 h 966953"/>
              <a:gd name="connsiteX24" fmla="*/ 2266072 w 2364958"/>
              <a:gd name="connsiteY24" fmla="*/ 581585 h 966953"/>
              <a:gd name="connsiteX25" fmla="*/ 2364509 w 2364958"/>
              <a:gd name="connsiteY25" fmla="*/ 574100 h 966953"/>
              <a:gd name="connsiteX26" fmla="*/ 2299855 w 2364958"/>
              <a:gd name="connsiteY26" fmla="*/ 583336 h 966953"/>
              <a:gd name="connsiteX27" fmla="*/ 2216727 w 2364958"/>
              <a:gd name="connsiteY27" fmla="*/ 601809 h 966953"/>
              <a:gd name="connsiteX28" fmla="*/ 2189018 w 2364958"/>
              <a:gd name="connsiteY28" fmla="*/ 611045 h 966953"/>
              <a:gd name="connsiteX29" fmla="*/ 2142837 w 2364958"/>
              <a:gd name="connsiteY29" fmla="*/ 620282 h 966953"/>
              <a:gd name="connsiteX30" fmla="*/ 2115127 w 2364958"/>
              <a:gd name="connsiteY30" fmla="*/ 629518 h 966953"/>
              <a:gd name="connsiteX31" fmla="*/ 1930400 w 2364958"/>
              <a:gd name="connsiteY31" fmla="*/ 657227 h 966953"/>
              <a:gd name="connsiteX32" fmla="*/ 1838037 w 2364958"/>
              <a:gd name="connsiteY32" fmla="*/ 684936 h 966953"/>
              <a:gd name="connsiteX33" fmla="*/ 1810327 w 2364958"/>
              <a:gd name="connsiteY33" fmla="*/ 694173 h 966953"/>
              <a:gd name="connsiteX34" fmla="*/ 1773382 w 2364958"/>
              <a:gd name="connsiteY34" fmla="*/ 712645 h 966953"/>
              <a:gd name="connsiteX35" fmla="*/ 1717964 w 2364958"/>
              <a:gd name="connsiteY35" fmla="*/ 731118 h 966953"/>
              <a:gd name="connsiteX36" fmla="*/ 1662546 w 2364958"/>
              <a:gd name="connsiteY36" fmla="*/ 749591 h 966953"/>
              <a:gd name="connsiteX37" fmla="*/ 1607127 w 2364958"/>
              <a:gd name="connsiteY37" fmla="*/ 768064 h 966953"/>
              <a:gd name="connsiteX38" fmla="*/ 1579418 w 2364958"/>
              <a:gd name="connsiteY38" fmla="*/ 777300 h 966953"/>
              <a:gd name="connsiteX39" fmla="*/ 1551709 w 2364958"/>
              <a:gd name="connsiteY39" fmla="*/ 795773 h 966953"/>
              <a:gd name="connsiteX40" fmla="*/ 1496291 w 2364958"/>
              <a:gd name="connsiteY40" fmla="*/ 814245 h 966953"/>
              <a:gd name="connsiteX41" fmla="*/ 1440873 w 2364958"/>
              <a:gd name="connsiteY41" fmla="*/ 841955 h 966953"/>
              <a:gd name="connsiteX42" fmla="*/ 1403927 w 2364958"/>
              <a:gd name="connsiteY42" fmla="*/ 860427 h 966953"/>
              <a:gd name="connsiteX43" fmla="*/ 1348509 w 2364958"/>
              <a:gd name="connsiteY43" fmla="*/ 878900 h 966953"/>
              <a:gd name="connsiteX44" fmla="*/ 1320800 w 2364958"/>
              <a:gd name="connsiteY44" fmla="*/ 888136 h 966953"/>
              <a:gd name="connsiteX45" fmla="*/ 1323477 w 2364958"/>
              <a:gd name="connsiteY45" fmla="*/ 856696 h 966953"/>
              <a:gd name="connsiteX46" fmla="*/ 1200727 w 2364958"/>
              <a:gd name="connsiteY46" fmla="*/ 934318 h 966953"/>
              <a:gd name="connsiteX47" fmla="*/ 1281051 w 2364958"/>
              <a:gd name="connsiteY47" fmla="*/ 841836 h 966953"/>
              <a:gd name="connsiteX48" fmla="*/ 1234808 w 2364958"/>
              <a:gd name="connsiteY48" fmla="*/ 865648 h 966953"/>
              <a:gd name="connsiteX49" fmla="*/ 1190040 w 2364958"/>
              <a:gd name="connsiteY49" fmla="*/ 870591 h 966953"/>
              <a:gd name="connsiteX50" fmla="*/ 1116316 w 2364958"/>
              <a:gd name="connsiteY50" fmla="*/ 901717 h 966953"/>
              <a:gd name="connsiteX51" fmla="*/ 1089852 w 2364958"/>
              <a:gd name="connsiteY51" fmla="*/ 903242 h 966953"/>
              <a:gd name="connsiteX52" fmla="*/ 1126648 w 2364958"/>
              <a:gd name="connsiteY52" fmla="*/ 880391 h 966953"/>
              <a:gd name="connsiteX53" fmla="*/ 1035759 w 2364958"/>
              <a:gd name="connsiteY53" fmla="*/ 898467 h 966953"/>
              <a:gd name="connsiteX54" fmla="*/ 901797 w 2364958"/>
              <a:gd name="connsiteY54" fmla="*/ 820024 h 966953"/>
              <a:gd name="connsiteX55" fmla="*/ 787222 w 2364958"/>
              <a:gd name="connsiteY55" fmla="*/ 880105 h 966953"/>
              <a:gd name="connsiteX56" fmla="*/ 667212 w 2364958"/>
              <a:gd name="connsiteY56" fmla="*/ 893238 h 966953"/>
              <a:gd name="connsiteX57" fmla="*/ 534581 w 2364958"/>
              <a:gd name="connsiteY57" fmla="*/ 935299 h 966953"/>
              <a:gd name="connsiteX58" fmla="*/ 456583 w 2364958"/>
              <a:gd name="connsiteY58" fmla="*/ 962757 h 966953"/>
              <a:gd name="connsiteX59" fmla="*/ 402501 w 2364958"/>
              <a:gd name="connsiteY59" fmla="*/ 964764 h 966953"/>
              <a:gd name="connsiteX60" fmla="*/ 344608 w 2364958"/>
              <a:gd name="connsiteY60" fmla="*/ 942280 h 966953"/>
              <a:gd name="connsiteX61" fmla="*/ 342947 w 2364958"/>
              <a:gd name="connsiteY61" fmla="*/ 921747 h 966953"/>
              <a:gd name="connsiteX62" fmla="*/ 249382 w 2364958"/>
              <a:gd name="connsiteY62" fmla="*/ 906609 h 966953"/>
              <a:gd name="connsiteX63" fmla="*/ 230909 w 2364958"/>
              <a:gd name="connsiteY63" fmla="*/ 878900 h 966953"/>
              <a:gd name="connsiteX64" fmla="*/ 203200 w 2364958"/>
              <a:gd name="connsiteY64" fmla="*/ 860427 h 966953"/>
              <a:gd name="connsiteX65" fmla="*/ 157018 w 2364958"/>
              <a:gd name="connsiteY65" fmla="*/ 805009 h 966953"/>
              <a:gd name="connsiteX66" fmla="*/ 129309 w 2364958"/>
              <a:gd name="connsiteY66" fmla="*/ 786536 h 966953"/>
              <a:gd name="connsiteX67" fmla="*/ 55418 w 2364958"/>
              <a:gd name="connsiteY67" fmla="*/ 703409 h 966953"/>
              <a:gd name="connsiteX68" fmla="*/ 36946 w 2364958"/>
              <a:gd name="connsiteY68" fmla="*/ 675700 h 966953"/>
              <a:gd name="connsiteX69" fmla="*/ 9237 w 2364958"/>
              <a:gd name="connsiteY69" fmla="*/ 657227 h 966953"/>
              <a:gd name="connsiteX70" fmla="*/ 0 w 2364958"/>
              <a:gd name="connsiteY70" fmla="*/ 629518 h 966953"/>
              <a:gd name="connsiteX71" fmla="*/ 18473 w 2364958"/>
              <a:gd name="connsiteY71" fmla="*/ 555627 h 966953"/>
              <a:gd name="connsiteX72" fmla="*/ 83127 w 2364958"/>
              <a:gd name="connsiteY72" fmla="*/ 527918 h 966953"/>
              <a:gd name="connsiteX73" fmla="*/ 110837 w 2364958"/>
              <a:gd name="connsiteY73" fmla="*/ 518682 h 966953"/>
              <a:gd name="connsiteX74" fmla="*/ 184727 w 2364958"/>
              <a:gd name="connsiteY74" fmla="*/ 500209 h 966953"/>
              <a:gd name="connsiteX75" fmla="*/ 221673 w 2364958"/>
              <a:gd name="connsiteY75" fmla="*/ 490973 h 966953"/>
              <a:gd name="connsiteX76" fmla="*/ 277091 w 2364958"/>
              <a:gd name="connsiteY76" fmla="*/ 472500 h 966953"/>
              <a:gd name="connsiteX77" fmla="*/ 350982 w 2364958"/>
              <a:gd name="connsiteY77" fmla="*/ 435555 h 966953"/>
              <a:gd name="connsiteX78" fmla="*/ 452582 w 2364958"/>
              <a:gd name="connsiteY78" fmla="*/ 407845 h 966953"/>
              <a:gd name="connsiteX79" fmla="*/ 591127 w 2364958"/>
              <a:gd name="connsiteY79" fmla="*/ 380136 h 966953"/>
              <a:gd name="connsiteX80" fmla="*/ 886691 w 2364958"/>
              <a:gd name="connsiteY80" fmla="*/ 370900 h 966953"/>
              <a:gd name="connsiteX81" fmla="*/ 932873 w 2364958"/>
              <a:gd name="connsiteY81" fmla="*/ 361664 h 966953"/>
              <a:gd name="connsiteX82" fmla="*/ 960582 w 2364958"/>
              <a:gd name="connsiteY82" fmla="*/ 352427 h 966953"/>
              <a:gd name="connsiteX83" fmla="*/ 1006764 w 2364958"/>
              <a:gd name="connsiteY83" fmla="*/ 343191 h 966953"/>
              <a:gd name="connsiteX84" fmla="*/ 1034473 w 2364958"/>
              <a:gd name="connsiteY84" fmla="*/ 333955 h 966953"/>
              <a:gd name="connsiteX85" fmla="*/ 1071418 w 2364958"/>
              <a:gd name="connsiteY85" fmla="*/ 324718 h 966953"/>
              <a:gd name="connsiteX86" fmla="*/ 1191491 w 2364958"/>
              <a:gd name="connsiteY86" fmla="*/ 306245 h 966953"/>
              <a:gd name="connsiteX87" fmla="*/ 1256146 w 2364958"/>
              <a:gd name="connsiteY87" fmla="*/ 297009 h 966953"/>
              <a:gd name="connsiteX88" fmla="*/ 1320800 w 2364958"/>
              <a:gd name="connsiteY88" fmla="*/ 278536 h 966953"/>
              <a:gd name="connsiteX89" fmla="*/ 1348509 w 2364958"/>
              <a:gd name="connsiteY89" fmla="*/ 269300 h 966953"/>
              <a:gd name="connsiteX90" fmla="*/ 1403927 w 2364958"/>
              <a:gd name="connsiteY90" fmla="*/ 260064 h 966953"/>
              <a:gd name="connsiteX91" fmla="*/ 1459346 w 2364958"/>
              <a:gd name="connsiteY91" fmla="*/ 241591 h 966953"/>
              <a:gd name="connsiteX92" fmla="*/ 1533237 w 2364958"/>
              <a:gd name="connsiteY92" fmla="*/ 223118 h 966953"/>
              <a:gd name="connsiteX93" fmla="*/ 1560946 w 2364958"/>
              <a:gd name="connsiteY93" fmla="*/ 204645 h 966953"/>
              <a:gd name="connsiteX94" fmla="*/ 1653309 w 2364958"/>
              <a:gd name="connsiteY94" fmla="*/ 176936 h 966953"/>
              <a:gd name="connsiteX95" fmla="*/ 1708727 w 2364958"/>
              <a:gd name="connsiteY95" fmla="*/ 149227 h 966953"/>
              <a:gd name="connsiteX96" fmla="*/ 1754909 w 2364958"/>
              <a:gd name="connsiteY96" fmla="*/ 139991 h 966953"/>
              <a:gd name="connsiteX97" fmla="*/ 1810327 w 2364958"/>
              <a:gd name="connsiteY97" fmla="*/ 121518 h 966953"/>
              <a:gd name="connsiteX98" fmla="*/ 1838037 w 2364958"/>
              <a:gd name="connsiteY98" fmla="*/ 112282 h 966953"/>
              <a:gd name="connsiteX99" fmla="*/ 1948873 w 2364958"/>
              <a:gd name="connsiteY99" fmla="*/ 93809 h 966953"/>
              <a:gd name="connsiteX100" fmla="*/ 2041237 w 2364958"/>
              <a:gd name="connsiteY100" fmla="*/ 56864 h 966953"/>
              <a:gd name="connsiteX101" fmla="*/ 2096655 w 2364958"/>
              <a:gd name="connsiteY101" fmla="*/ 38391 h 966953"/>
              <a:gd name="connsiteX102" fmla="*/ 2124364 w 2364958"/>
              <a:gd name="connsiteY102" fmla="*/ 1445 h 966953"/>
              <a:gd name="connsiteX0" fmla="*/ 2124364 w 2364958"/>
              <a:gd name="connsiteY0" fmla="*/ 1445 h 966953"/>
              <a:gd name="connsiteX1" fmla="*/ 2170546 w 2364958"/>
              <a:gd name="connsiteY1" fmla="*/ 10682 h 966953"/>
              <a:gd name="connsiteX2" fmla="*/ 2225964 w 2364958"/>
              <a:gd name="connsiteY2" fmla="*/ 47627 h 966953"/>
              <a:gd name="connsiteX3" fmla="*/ 2206368 w 2364958"/>
              <a:gd name="connsiteY3" fmla="*/ 72370 h 966953"/>
              <a:gd name="connsiteX4" fmla="*/ 2180223 w 2364958"/>
              <a:gd name="connsiteY4" fmla="*/ 127874 h 966953"/>
              <a:gd name="connsiteX5" fmla="*/ 2148871 w 2364958"/>
              <a:gd name="connsiteY5" fmla="*/ 125275 h 966953"/>
              <a:gd name="connsiteX6" fmla="*/ 2206685 w 2364958"/>
              <a:gd name="connsiteY6" fmla="*/ 172531 h 966953"/>
              <a:gd name="connsiteX7" fmla="*/ 2173044 w 2364958"/>
              <a:gd name="connsiteY7" fmla="*/ 177613 h 966953"/>
              <a:gd name="connsiteX8" fmla="*/ 2177285 w 2364958"/>
              <a:gd name="connsiteY8" fmla="*/ 183206 h 966953"/>
              <a:gd name="connsiteX9" fmla="*/ 2206284 w 2364958"/>
              <a:gd name="connsiteY9" fmla="*/ 198825 h 966953"/>
              <a:gd name="connsiteX10" fmla="*/ 2265881 w 2364958"/>
              <a:gd name="connsiteY10" fmla="*/ 255938 h 966953"/>
              <a:gd name="connsiteX11" fmla="*/ 2252879 w 2364958"/>
              <a:gd name="connsiteY11" fmla="*/ 273252 h 966953"/>
              <a:gd name="connsiteX12" fmla="*/ 2288702 w 2364958"/>
              <a:gd name="connsiteY12" fmla="*/ 307231 h 966953"/>
              <a:gd name="connsiteX13" fmla="*/ 2275700 w 2364958"/>
              <a:gd name="connsiteY13" fmla="*/ 315310 h 966953"/>
              <a:gd name="connsiteX14" fmla="*/ 2295878 w 2364958"/>
              <a:gd name="connsiteY14" fmla="*/ 331465 h 966953"/>
              <a:gd name="connsiteX15" fmla="*/ 2291821 w 2364958"/>
              <a:gd name="connsiteY15" fmla="*/ 383748 h 966953"/>
              <a:gd name="connsiteX16" fmla="*/ 2263972 w 2364958"/>
              <a:gd name="connsiteY16" fmla="*/ 441567 h 966953"/>
              <a:gd name="connsiteX17" fmla="*/ 2270397 w 2364958"/>
              <a:gd name="connsiteY17" fmla="*/ 458432 h 966953"/>
              <a:gd name="connsiteX18" fmla="*/ 2263619 w 2364958"/>
              <a:gd name="connsiteY18" fmla="*/ 500350 h 966953"/>
              <a:gd name="connsiteX19" fmla="*/ 2231853 w 2364958"/>
              <a:gd name="connsiteY19" fmla="*/ 515686 h 966953"/>
              <a:gd name="connsiteX20" fmla="*/ 2267077 w 2364958"/>
              <a:gd name="connsiteY20" fmla="*/ 565146 h 966953"/>
              <a:gd name="connsiteX21" fmla="*/ 2252467 w 2364958"/>
              <a:gd name="connsiteY21" fmla="*/ 531335 h 966953"/>
              <a:gd name="connsiteX22" fmla="*/ 2181280 w 2364958"/>
              <a:gd name="connsiteY22" fmla="*/ 551898 h 966953"/>
              <a:gd name="connsiteX23" fmla="*/ 2261016 w 2364958"/>
              <a:gd name="connsiteY23" fmla="*/ 564806 h 966953"/>
              <a:gd name="connsiteX24" fmla="*/ 2266072 w 2364958"/>
              <a:gd name="connsiteY24" fmla="*/ 581585 h 966953"/>
              <a:gd name="connsiteX25" fmla="*/ 2364509 w 2364958"/>
              <a:gd name="connsiteY25" fmla="*/ 574100 h 966953"/>
              <a:gd name="connsiteX26" fmla="*/ 2299855 w 2364958"/>
              <a:gd name="connsiteY26" fmla="*/ 583336 h 966953"/>
              <a:gd name="connsiteX27" fmla="*/ 2216727 w 2364958"/>
              <a:gd name="connsiteY27" fmla="*/ 601809 h 966953"/>
              <a:gd name="connsiteX28" fmla="*/ 2189018 w 2364958"/>
              <a:gd name="connsiteY28" fmla="*/ 611045 h 966953"/>
              <a:gd name="connsiteX29" fmla="*/ 2142837 w 2364958"/>
              <a:gd name="connsiteY29" fmla="*/ 620282 h 966953"/>
              <a:gd name="connsiteX30" fmla="*/ 2115127 w 2364958"/>
              <a:gd name="connsiteY30" fmla="*/ 629518 h 966953"/>
              <a:gd name="connsiteX31" fmla="*/ 1930400 w 2364958"/>
              <a:gd name="connsiteY31" fmla="*/ 657227 h 966953"/>
              <a:gd name="connsiteX32" fmla="*/ 1838037 w 2364958"/>
              <a:gd name="connsiteY32" fmla="*/ 684936 h 966953"/>
              <a:gd name="connsiteX33" fmla="*/ 1810327 w 2364958"/>
              <a:gd name="connsiteY33" fmla="*/ 694173 h 966953"/>
              <a:gd name="connsiteX34" fmla="*/ 1773382 w 2364958"/>
              <a:gd name="connsiteY34" fmla="*/ 712645 h 966953"/>
              <a:gd name="connsiteX35" fmla="*/ 1717964 w 2364958"/>
              <a:gd name="connsiteY35" fmla="*/ 731118 h 966953"/>
              <a:gd name="connsiteX36" fmla="*/ 1662546 w 2364958"/>
              <a:gd name="connsiteY36" fmla="*/ 749591 h 966953"/>
              <a:gd name="connsiteX37" fmla="*/ 1607127 w 2364958"/>
              <a:gd name="connsiteY37" fmla="*/ 768064 h 966953"/>
              <a:gd name="connsiteX38" fmla="*/ 1579418 w 2364958"/>
              <a:gd name="connsiteY38" fmla="*/ 777300 h 966953"/>
              <a:gd name="connsiteX39" fmla="*/ 1551709 w 2364958"/>
              <a:gd name="connsiteY39" fmla="*/ 795773 h 966953"/>
              <a:gd name="connsiteX40" fmla="*/ 1496291 w 2364958"/>
              <a:gd name="connsiteY40" fmla="*/ 814245 h 966953"/>
              <a:gd name="connsiteX41" fmla="*/ 1440873 w 2364958"/>
              <a:gd name="connsiteY41" fmla="*/ 841955 h 966953"/>
              <a:gd name="connsiteX42" fmla="*/ 1403927 w 2364958"/>
              <a:gd name="connsiteY42" fmla="*/ 860427 h 966953"/>
              <a:gd name="connsiteX43" fmla="*/ 1348509 w 2364958"/>
              <a:gd name="connsiteY43" fmla="*/ 878900 h 966953"/>
              <a:gd name="connsiteX44" fmla="*/ 1320800 w 2364958"/>
              <a:gd name="connsiteY44" fmla="*/ 888136 h 966953"/>
              <a:gd name="connsiteX45" fmla="*/ 1323477 w 2364958"/>
              <a:gd name="connsiteY45" fmla="*/ 856696 h 966953"/>
              <a:gd name="connsiteX46" fmla="*/ 1279849 w 2364958"/>
              <a:gd name="connsiteY46" fmla="*/ 845171 h 966953"/>
              <a:gd name="connsiteX47" fmla="*/ 1281051 w 2364958"/>
              <a:gd name="connsiteY47" fmla="*/ 841836 h 966953"/>
              <a:gd name="connsiteX48" fmla="*/ 1234808 w 2364958"/>
              <a:gd name="connsiteY48" fmla="*/ 865648 h 966953"/>
              <a:gd name="connsiteX49" fmla="*/ 1190040 w 2364958"/>
              <a:gd name="connsiteY49" fmla="*/ 870591 h 966953"/>
              <a:gd name="connsiteX50" fmla="*/ 1116316 w 2364958"/>
              <a:gd name="connsiteY50" fmla="*/ 901717 h 966953"/>
              <a:gd name="connsiteX51" fmla="*/ 1089852 w 2364958"/>
              <a:gd name="connsiteY51" fmla="*/ 903242 h 966953"/>
              <a:gd name="connsiteX52" fmla="*/ 1126648 w 2364958"/>
              <a:gd name="connsiteY52" fmla="*/ 880391 h 966953"/>
              <a:gd name="connsiteX53" fmla="*/ 1035759 w 2364958"/>
              <a:gd name="connsiteY53" fmla="*/ 898467 h 966953"/>
              <a:gd name="connsiteX54" fmla="*/ 901797 w 2364958"/>
              <a:gd name="connsiteY54" fmla="*/ 820024 h 966953"/>
              <a:gd name="connsiteX55" fmla="*/ 787222 w 2364958"/>
              <a:gd name="connsiteY55" fmla="*/ 880105 h 966953"/>
              <a:gd name="connsiteX56" fmla="*/ 667212 w 2364958"/>
              <a:gd name="connsiteY56" fmla="*/ 893238 h 966953"/>
              <a:gd name="connsiteX57" fmla="*/ 534581 w 2364958"/>
              <a:gd name="connsiteY57" fmla="*/ 935299 h 966953"/>
              <a:gd name="connsiteX58" fmla="*/ 456583 w 2364958"/>
              <a:gd name="connsiteY58" fmla="*/ 962757 h 966953"/>
              <a:gd name="connsiteX59" fmla="*/ 402501 w 2364958"/>
              <a:gd name="connsiteY59" fmla="*/ 964764 h 966953"/>
              <a:gd name="connsiteX60" fmla="*/ 344608 w 2364958"/>
              <a:gd name="connsiteY60" fmla="*/ 942280 h 966953"/>
              <a:gd name="connsiteX61" fmla="*/ 342947 w 2364958"/>
              <a:gd name="connsiteY61" fmla="*/ 921747 h 966953"/>
              <a:gd name="connsiteX62" fmla="*/ 249382 w 2364958"/>
              <a:gd name="connsiteY62" fmla="*/ 906609 h 966953"/>
              <a:gd name="connsiteX63" fmla="*/ 230909 w 2364958"/>
              <a:gd name="connsiteY63" fmla="*/ 878900 h 966953"/>
              <a:gd name="connsiteX64" fmla="*/ 203200 w 2364958"/>
              <a:gd name="connsiteY64" fmla="*/ 860427 h 966953"/>
              <a:gd name="connsiteX65" fmla="*/ 157018 w 2364958"/>
              <a:gd name="connsiteY65" fmla="*/ 805009 h 966953"/>
              <a:gd name="connsiteX66" fmla="*/ 129309 w 2364958"/>
              <a:gd name="connsiteY66" fmla="*/ 786536 h 966953"/>
              <a:gd name="connsiteX67" fmla="*/ 55418 w 2364958"/>
              <a:gd name="connsiteY67" fmla="*/ 703409 h 966953"/>
              <a:gd name="connsiteX68" fmla="*/ 36946 w 2364958"/>
              <a:gd name="connsiteY68" fmla="*/ 675700 h 966953"/>
              <a:gd name="connsiteX69" fmla="*/ 9237 w 2364958"/>
              <a:gd name="connsiteY69" fmla="*/ 657227 h 966953"/>
              <a:gd name="connsiteX70" fmla="*/ 0 w 2364958"/>
              <a:gd name="connsiteY70" fmla="*/ 629518 h 966953"/>
              <a:gd name="connsiteX71" fmla="*/ 18473 w 2364958"/>
              <a:gd name="connsiteY71" fmla="*/ 555627 h 966953"/>
              <a:gd name="connsiteX72" fmla="*/ 83127 w 2364958"/>
              <a:gd name="connsiteY72" fmla="*/ 527918 h 966953"/>
              <a:gd name="connsiteX73" fmla="*/ 110837 w 2364958"/>
              <a:gd name="connsiteY73" fmla="*/ 518682 h 966953"/>
              <a:gd name="connsiteX74" fmla="*/ 184727 w 2364958"/>
              <a:gd name="connsiteY74" fmla="*/ 500209 h 966953"/>
              <a:gd name="connsiteX75" fmla="*/ 221673 w 2364958"/>
              <a:gd name="connsiteY75" fmla="*/ 490973 h 966953"/>
              <a:gd name="connsiteX76" fmla="*/ 277091 w 2364958"/>
              <a:gd name="connsiteY76" fmla="*/ 472500 h 966953"/>
              <a:gd name="connsiteX77" fmla="*/ 350982 w 2364958"/>
              <a:gd name="connsiteY77" fmla="*/ 435555 h 966953"/>
              <a:gd name="connsiteX78" fmla="*/ 452582 w 2364958"/>
              <a:gd name="connsiteY78" fmla="*/ 407845 h 966953"/>
              <a:gd name="connsiteX79" fmla="*/ 591127 w 2364958"/>
              <a:gd name="connsiteY79" fmla="*/ 380136 h 966953"/>
              <a:gd name="connsiteX80" fmla="*/ 886691 w 2364958"/>
              <a:gd name="connsiteY80" fmla="*/ 370900 h 966953"/>
              <a:gd name="connsiteX81" fmla="*/ 932873 w 2364958"/>
              <a:gd name="connsiteY81" fmla="*/ 361664 h 966953"/>
              <a:gd name="connsiteX82" fmla="*/ 960582 w 2364958"/>
              <a:gd name="connsiteY82" fmla="*/ 352427 h 966953"/>
              <a:gd name="connsiteX83" fmla="*/ 1006764 w 2364958"/>
              <a:gd name="connsiteY83" fmla="*/ 343191 h 966953"/>
              <a:gd name="connsiteX84" fmla="*/ 1034473 w 2364958"/>
              <a:gd name="connsiteY84" fmla="*/ 333955 h 966953"/>
              <a:gd name="connsiteX85" fmla="*/ 1071418 w 2364958"/>
              <a:gd name="connsiteY85" fmla="*/ 324718 h 966953"/>
              <a:gd name="connsiteX86" fmla="*/ 1191491 w 2364958"/>
              <a:gd name="connsiteY86" fmla="*/ 306245 h 966953"/>
              <a:gd name="connsiteX87" fmla="*/ 1256146 w 2364958"/>
              <a:gd name="connsiteY87" fmla="*/ 297009 h 966953"/>
              <a:gd name="connsiteX88" fmla="*/ 1320800 w 2364958"/>
              <a:gd name="connsiteY88" fmla="*/ 278536 h 966953"/>
              <a:gd name="connsiteX89" fmla="*/ 1348509 w 2364958"/>
              <a:gd name="connsiteY89" fmla="*/ 269300 h 966953"/>
              <a:gd name="connsiteX90" fmla="*/ 1403927 w 2364958"/>
              <a:gd name="connsiteY90" fmla="*/ 260064 h 966953"/>
              <a:gd name="connsiteX91" fmla="*/ 1459346 w 2364958"/>
              <a:gd name="connsiteY91" fmla="*/ 241591 h 966953"/>
              <a:gd name="connsiteX92" fmla="*/ 1533237 w 2364958"/>
              <a:gd name="connsiteY92" fmla="*/ 223118 h 966953"/>
              <a:gd name="connsiteX93" fmla="*/ 1560946 w 2364958"/>
              <a:gd name="connsiteY93" fmla="*/ 204645 h 966953"/>
              <a:gd name="connsiteX94" fmla="*/ 1653309 w 2364958"/>
              <a:gd name="connsiteY94" fmla="*/ 176936 h 966953"/>
              <a:gd name="connsiteX95" fmla="*/ 1708727 w 2364958"/>
              <a:gd name="connsiteY95" fmla="*/ 149227 h 966953"/>
              <a:gd name="connsiteX96" fmla="*/ 1754909 w 2364958"/>
              <a:gd name="connsiteY96" fmla="*/ 139991 h 966953"/>
              <a:gd name="connsiteX97" fmla="*/ 1810327 w 2364958"/>
              <a:gd name="connsiteY97" fmla="*/ 121518 h 966953"/>
              <a:gd name="connsiteX98" fmla="*/ 1838037 w 2364958"/>
              <a:gd name="connsiteY98" fmla="*/ 112282 h 966953"/>
              <a:gd name="connsiteX99" fmla="*/ 1948873 w 2364958"/>
              <a:gd name="connsiteY99" fmla="*/ 93809 h 966953"/>
              <a:gd name="connsiteX100" fmla="*/ 2041237 w 2364958"/>
              <a:gd name="connsiteY100" fmla="*/ 56864 h 966953"/>
              <a:gd name="connsiteX101" fmla="*/ 2096655 w 2364958"/>
              <a:gd name="connsiteY101" fmla="*/ 38391 h 966953"/>
              <a:gd name="connsiteX102" fmla="*/ 2124364 w 2364958"/>
              <a:gd name="connsiteY102" fmla="*/ 1445 h 966953"/>
              <a:gd name="connsiteX0" fmla="*/ 2124364 w 2364958"/>
              <a:gd name="connsiteY0" fmla="*/ 1445 h 966953"/>
              <a:gd name="connsiteX1" fmla="*/ 2170546 w 2364958"/>
              <a:gd name="connsiteY1" fmla="*/ 10682 h 966953"/>
              <a:gd name="connsiteX2" fmla="*/ 2225964 w 2364958"/>
              <a:gd name="connsiteY2" fmla="*/ 47627 h 966953"/>
              <a:gd name="connsiteX3" fmla="*/ 2206368 w 2364958"/>
              <a:gd name="connsiteY3" fmla="*/ 72370 h 966953"/>
              <a:gd name="connsiteX4" fmla="*/ 2180223 w 2364958"/>
              <a:gd name="connsiteY4" fmla="*/ 127874 h 966953"/>
              <a:gd name="connsiteX5" fmla="*/ 2148871 w 2364958"/>
              <a:gd name="connsiteY5" fmla="*/ 125275 h 966953"/>
              <a:gd name="connsiteX6" fmla="*/ 2206685 w 2364958"/>
              <a:gd name="connsiteY6" fmla="*/ 172531 h 966953"/>
              <a:gd name="connsiteX7" fmla="*/ 2173044 w 2364958"/>
              <a:gd name="connsiteY7" fmla="*/ 177613 h 966953"/>
              <a:gd name="connsiteX8" fmla="*/ 2177285 w 2364958"/>
              <a:gd name="connsiteY8" fmla="*/ 183206 h 966953"/>
              <a:gd name="connsiteX9" fmla="*/ 2206284 w 2364958"/>
              <a:gd name="connsiteY9" fmla="*/ 198825 h 966953"/>
              <a:gd name="connsiteX10" fmla="*/ 2265881 w 2364958"/>
              <a:gd name="connsiteY10" fmla="*/ 255938 h 966953"/>
              <a:gd name="connsiteX11" fmla="*/ 2252879 w 2364958"/>
              <a:gd name="connsiteY11" fmla="*/ 273252 h 966953"/>
              <a:gd name="connsiteX12" fmla="*/ 2288702 w 2364958"/>
              <a:gd name="connsiteY12" fmla="*/ 307231 h 966953"/>
              <a:gd name="connsiteX13" fmla="*/ 2275700 w 2364958"/>
              <a:gd name="connsiteY13" fmla="*/ 315310 h 966953"/>
              <a:gd name="connsiteX14" fmla="*/ 2295878 w 2364958"/>
              <a:gd name="connsiteY14" fmla="*/ 331465 h 966953"/>
              <a:gd name="connsiteX15" fmla="*/ 2291821 w 2364958"/>
              <a:gd name="connsiteY15" fmla="*/ 383748 h 966953"/>
              <a:gd name="connsiteX16" fmla="*/ 2263972 w 2364958"/>
              <a:gd name="connsiteY16" fmla="*/ 441567 h 966953"/>
              <a:gd name="connsiteX17" fmla="*/ 2270397 w 2364958"/>
              <a:gd name="connsiteY17" fmla="*/ 458432 h 966953"/>
              <a:gd name="connsiteX18" fmla="*/ 2263619 w 2364958"/>
              <a:gd name="connsiteY18" fmla="*/ 500350 h 966953"/>
              <a:gd name="connsiteX19" fmla="*/ 2231853 w 2364958"/>
              <a:gd name="connsiteY19" fmla="*/ 515686 h 966953"/>
              <a:gd name="connsiteX20" fmla="*/ 2267077 w 2364958"/>
              <a:gd name="connsiteY20" fmla="*/ 565146 h 966953"/>
              <a:gd name="connsiteX21" fmla="*/ 2252467 w 2364958"/>
              <a:gd name="connsiteY21" fmla="*/ 531335 h 966953"/>
              <a:gd name="connsiteX22" fmla="*/ 2181280 w 2364958"/>
              <a:gd name="connsiteY22" fmla="*/ 551898 h 966953"/>
              <a:gd name="connsiteX23" fmla="*/ 2261016 w 2364958"/>
              <a:gd name="connsiteY23" fmla="*/ 564806 h 966953"/>
              <a:gd name="connsiteX24" fmla="*/ 2266072 w 2364958"/>
              <a:gd name="connsiteY24" fmla="*/ 581585 h 966953"/>
              <a:gd name="connsiteX25" fmla="*/ 2364509 w 2364958"/>
              <a:gd name="connsiteY25" fmla="*/ 574100 h 966953"/>
              <a:gd name="connsiteX26" fmla="*/ 2299855 w 2364958"/>
              <a:gd name="connsiteY26" fmla="*/ 583336 h 966953"/>
              <a:gd name="connsiteX27" fmla="*/ 2216727 w 2364958"/>
              <a:gd name="connsiteY27" fmla="*/ 601809 h 966953"/>
              <a:gd name="connsiteX28" fmla="*/ 2189018 w 2364958"/>
              <a:gd name="connsiteY28" fmla="*/ 611045 h 966953"/>
              <a:gd name="connsiteX29" fmla="*/ 2142837 w 2364958"/>
              <a:gd name="connsiteY29" fmla="*/ 620282 h 966953"/>
              <a:gd name="connsiteX30" fmla="*/ 2115127 w 2364958"/>
              <a:gd name="connsiteY30" fmla="*/ 629518 h 966953"/>
              <a:gd name="connsiteX31" fmla="*/ 1930400 w 2364958"/>
              <a:gd name="connsiteY31" fmla="*/ 657227 h 966953"/>
              <a:gd name="connsiteX32" fmla="*/ 1838037 w 2364958"/>
              <a:gd name="connsiteY32" fmla="*/ 684936 h 966953"/>
              <a:gd name="connsiteX33" fmla="*/ 1810327 w 2364958"/>
              <a:gd name="connsiteY33" fmla="*/ 694173 h 966953"/>
              <a:gd name="connsiteX34" fmla="*/ 1773382 w 2364958"/>
              <a:gd name="connsiteY34" fmla="*/ 712645 h 966953"/>
              <a:gd name="connsiteX35" fmla="*/ 1717964 w 2364958"/>
              <a:gd name="connsiteY35" fmla="*/ 731118 h 966953"/>
              <a:gd name="connsiteX36" fmla="*/ 1662546 w 2364958"/>
              <a:gd name="connsiteY36" fmla="*/ 749591 h 966953"/>
              <a:gd name="connsiteX37" fmla="*/ 1607127 w 2364958"/>
              <a:gd name="connsiteY37" fmla="*/ 768064 h 966953"/>
              <a:gd name="connsiteX38" fmla="*/ 1579418 w 2364958"/>
              <a:gd name="connsiteY38" fmla="*/ 777300 h 966953"/>
              <a:gd name="connsiteX39" fmla="*/ 1551709 w 2364958"/>
              <a:gd name="connsiteY39" fmla="*/ 795773 h 966953"/>
              <a:gd name="connsiteX40" fmla="*/ 1496291 w 2364958"/>
              <a:gd name="connsiteY40" fmla="*/ 814245 h 966953"/>
              <a:gd name="connsiteX41" fmla="*/ 1440873 w 2364958"/>
              <a:gd name="connsiteY41" fmla="*/ 841955 h 966953"/>
              <a:gd name="connsiteX42" fmla="*/ 1403927 w 2364958"/>
              <a:gd name="connsiteY42" fmla="*/ 860427 h 966953"/>
              <a:gd name="connsiteX43" fmla="*/ 1348509 w 2364958"/>
              <a:gd name="connsiteY43" fmla="*/ 878900 h 966953"/>
              <a:gd name="connsiteX44" fmla="*/ 1407805 w 2364958"/>
              <a:gd name="connsiteY44" fmla="*/ 797944 h 966953"/>
              <a:gd name="connsiteX45" fmla="*/ 1323477 w 2364958"/>
              <a:gd name="connsiteY45" fmla="*/ 856696 h 966953"/>
              <a:gd name="connsiteX46" fmla="*/ 1279849 w 2364958"/>
              <a:gd name="connsiteY46" fmla="*/ 845171 h 966953"/>
              <a:gd name="connsiteX47" fmla="*/ 1281051 w 2364958"/>
              <a:gd name="connsiteY47" fmla="*/ 841836 h 966953"/>
              <a:gd name="connsiteX48" fmla="*/ 1234808 w 2364958"/>
              <a:gd name="connsiteY48" fmla="*/ 865648 h 966953"/>
              <a:gd name="connsiteX49" fmla="*/ 1190040 w 2364958"/>
              <a:gd name="connsiteY49" fmla="*/ 870591 h 966953"/>
              <a:gd name="connsiteX50" fmla="*/ 1116316 w 2364958"/>
              <a:gd name="connsiteY50" fmla="*/ 901717 h 966953"/>
              <a:gd name="connsiteX51" fmla="*/ 1089852 w 2364958"/>
              <a:gd name="connsiteY51" fmla="*/ 903242 h 966953"/>
              <a:gd name="connsiteX52" fmla="*/ 1126648 w 2364958"/>
              <a:gd name="connsiteY52" fmla="*/ 880391 h 966953"/>
              <a:gd name="connsiteX53" fmla="*/ 1035759 w 2364958"/>
              <a:gd name="connsiteY53" fmla="*/ 898467 h 966953"/>
              <a:gd name="connsiteX54" fmla="*/ 901797 w 2364958"/>
              <a:gd name="connsiteY54" fmla="*/ 820024 h 966953"/>
              <a:gd name="connsiteX55" fmla="*/ 787222 w 2364958"/>
              <a:gd name="connsiteY55" fmla="*/ 880105 h 966953"/>
              <a:gd name="connsiteX56" fmla="*/ 667212 w 2364958"/>
              <a:gd name="connsiteY56" fmla="*/ 893238 h 966953"/>
              <a:gd name="connsiteX57" fmla="*/ 534581 w 2364958"/>
              <a:gd name="connsiteY57" fmla="*/ 935299 h 966953"/>
              <a:gd name="connsiteX58" fmla="*/ 456583 w 2364958"/>
              <a:gd name="connsiteY58" fmla="*/ 962757 h 966953"/>
              <a:gd name="connsiteX59" fmla="*/ 402501 w 2364958"/>
              <a:gd name="connsiteY59" fmla="*/ 964764 h 966953"/>
              <a:gd name="connsiteX60" fmla="*/ 344608 w 2364958"/>
              <a:gd name="connsiteY60" fmla="*/ 942280 h 966953"/>
              <a:gd name="connsiteX61" fmla="*/ 342947 w 2364958"/>
              <a:gd name="connsiteY61" fmla="*/ 921747 h 966953"/>
              <a:gd name="connsiteX62" fmla="*/ 249382 w 2364958"/>
              <a:gd name="connsiteY62" fmla="*/ 906609 h 966953"/>
              <a:gd name="connsiteX63" fmla="*/ 230909 w 2364958"/>
              <a:gd name="connsiteY63" fmla="*/ 878900 h 966953"/>
              <a:gd name="connsiteX64" fmla="*/ 203200 w 2364958"/>
              <a:gd name="connsiteY64" fmla="*/ 860427 h 966953"/>
              <a:gd name="connsiteX65" fmla="*/ 157018 w 2364958"/>
              <a:gd name="connsiteY65" fmla="*/ 805009 h 966953"/>
              <a:gd name="connsiteX66" fmla="*/ 129309 w 2364958"/>
              <a:gd name="connsiteY66" fmla="*/ 786536 h 966953"/>
              <a:gd name="connsiteX67" fmla="*/ 55418 w 2364958"/>
              <a:gd name="connsiteY67" fmla="*/ 703409 h 966953"/>
              <a:gd name="connsiteX68" fmla="*/ 36946 w 2364958"/>
              <a:gd name="connsiteY68" fmla="*/ 675700 h 966953"/>
              <a:gd name="connsiteX69" fmla="*/ 9237 w 2364958"/>
              <a:gd name="connsiteY69" fmla="*/ 657227 h 966953"/>
              <a:gd name="connsiteX70" fmla="*/ 0 w 2364958"/>
              <a:gd name="connsiteY70" fmla="*/ 629518 h 966953"/>
              <a:gd name="connsiteX71" fmla="*/ 18473 w 2364958"/>
              <a:gd name="connsiteY71" fmla="*/ 555627 h 966953"/>
              <a:gd name="connsiteX72" fmla="*/ 83127 w 2364958"/>
              <a:gd name="connsiteY72" fmla="*/ 527918 h 966953"/>
              <a:gd name="connsiteX73" fmla="*/ 110837 w 2364958"/>
              <a:gd name="connsiteY73" fmla="*/ 518682 h 966953"/>
              <a:gd name="connsiteX74" fmla="*/ 184727 w 2364958"/>
              <a:gd name="connsiteY74" fmla="*/ 500209 h 966953"/>
              <a:gd name="connsiteX75" fmla="*/ 221673 w 2364958"/>
              <a:gd name="connsiteY75" fmla="*/ 490973 h 966953"/>
              <a:gd name="connsiteX76" fmla="*/ 277091 w 2364958"/>
              <a:gd name="connsiteY76" fmla="*/ 472500 h 966953"/>
              <a:gd name="connsiteX77" fmla="*/ 350982 w 2364958"/>
              <a:gd name="connsiteY77" fmla="*/ 435555 h 966953"/>
              <a:gd name="connsiteX78" fmla="*/ 452582 w 2364958"/>
              <a:gd name="connsiteY78" fmla="*/ 407845 h 966953"/>
              <a:gd name="connsiteX79" fmla="*/ 591127 w 2364958"/>
              <a:gd name="connsiteY79" fmla="*/ 380136 h 966953"/>
              <a:gd name="connsiteX80" fmla="*/ 886691 w 2364958"/>
              <a:gd name="connsiteY80" fmla="*/ 370900 h 966953"/>
              <a:gd name="connsiteX81" fmla="*/ 932873 w 2364958"/>
              <a:gd name="connsiteY81" fmla="*/ 361664 h 966953"/>
              <a:gd name="connsiteX82" fmla="*/ 960582 w 2364958"/>
              <a:gd name="connsiteY82" fmla="*/ 352427 h 966953"/>
              <a:gd name="connsiteX83" fmla="*/ 1006764 w 2364958"/>
              <a:gd name="connsiteY83" fmla="*/ 343191 h 966953"/>
              <a:gd name="connsiteX84" fmla="*/ 1034473 w 2364958"/>
              <a:gd name="connsiteY84" fmla="*/ 333955 h 966953"/>
              <a:gd name="connsiteX85" fmla="*/ 1071418 w 2364958"/>
              <a:gd name="connsiteY85" fmla="*/ 324718 h 966953"/>
              <a:gd name="connsiteX86" fmla="*/ 1191491 w 2364958"/>
              <a:gd name="connsiteY86" fmla="*/ 306245 h 966953"/>
              <a:gd name="connsiteX87" fmla="*/ 1256146 w 2364958"/>
              <a:gd name="connsiteY87" fmla="*/ 297009 h 966953"/>
              <a:gd name="connsiteX88" fmla="*/ 1320800 w 2364958"/>
              <a:gd name="connsiteY88" fmla="*/ 278536 h 966953"/>
              <a:gd name="connsiteX89" fmla="*/ 1348509 w 2364958"/>
              <a:gd name="connsiteY89" fmla="*/ 269300 h 966953"/>
              <a:gd name="connsiteX90" fmla="*/ 1403927 w 2364958"/>
              <a:gd name="connsiteY90" fmla="*/ 260064 h 966953"/>
              <a:gd name="connsiteX91" fmla="*/ 1459346 w 2364958"/>
              <a:gd name="connsiteY91" fmla="*/ 241591 h 966953"/>
              <a:gd name="connsiteX92" fmla="*/ 1533237 w 2364958"/>
              <a:gd name="connsiteY92" fmla="*/ 223118 h 966953"/>
              <a:gd name="connsiteX93" fmla="*/ 1560946 w 2364958"/>
              <a:gd name="connsiteY93" fmla="*/ 204645 h 966953"/>
              <a:gd name="connsiteX94" fmla="*/ 1653309 w 2364958"/>
              <a:gd name="connsiteY94" fmla="*/ 176936 h 966953"/>
              <a:gd name="connsiteX95" fmla="*/ 1708727 w 2364958"/>
              <a:gd name="connsiteY95" fmla="*/ 149227 h 966953"/>
              <a:gd name="connsiteX96" fmla="*/ 1754909 w 2364958"/>
              <a:gd name="connsiteY96" fmla="*/ 139991 h 966953"/>
              <a:gd name="connsiteX97" fmla="*/ 1810327 w 2364958"/>
              <a:gd name="connsiteY97" fmla="*/ 121518 h 966953"/>
              <a:gd name="connsiteX98" fmla="*/ 1838037 w 2364958"/>
              <a:gd name="connsiteY98" fmla="*/ 112282 h 966953"/>
              <a:gd name="connsiteX99" fmla="*/ 1948873 w 2364958"/>
              <a:gd name="connsiteY99" fmla="*/ 93809 h 966953"/>
              <a:gd name="connsiteX100" fmla="*/ 2041237 w 2364958"/>
              <a:gd name="connsiteY100" fmla="*/ 56864 h 966953"/>
              <a:gd name="connsiteX101" fmla="*/ 2096655 w 2364958"/>
              <a:gd name="connsiteY101" fmla="*/ 38391 h 966953"/>
              <a:gd name="connsiteX102" fmla="*/ 2124364 w 2364958"/>
              <a:gd name="connsiteY102" fmla="*/ 1445 h 966953"/>
              <a:gd name="connsiteX0" fmla="*/ 2124364 w 2364958"/>
              <a:gd name="connsiteY0" fmla="*/ 1445 h 966953"/>
              <a:gd name="connsiteX1" fmla="*/ 2170546 w 2364958"/>
              <a:gd name="connsiteY1" fmla="*/ 10682 h 966953"/>
              <a:gd name="connsiteX2" fmla="*/ 2225964 w 2364958"/>
              <a:gd name="connsiteY2" fmla="*/ 47627 h 966953"/>
              <a:gd name="connsiteX3" fmla="*/ 2206368 w 2364958"/>
              <a:gd name="connsiteY3" fmla="*/ 72370 h 966953"/>
              <a:gd name="connsiteX4" fmla="*/ 2180223 w 2364958"/>
              <a:gd name="connsiteY4" fmla="*/ 127874 h 966953"/>
              <a:gd name="connsiteX5" fmla="*/ 2148871 w 2364958"/>
              <a:gd name="connsiteY5" fmla="*/ 125275 h 966953"/>
              <a:gd name="connsiteX6" fmla="*/ 2206685 w 2364958"/>
              <a:gd name="connsiteY6" fmla="*/ 172531 h 966953"/>
              <a:gd name="connsiteX7" fmla="*/ 2173044 w 2364958"/>
              <a:gd name="connsiteY7" fmla="*/ 177613 h 966953"/>
              <a:gd name="connsiteX8" fmla="*/ 2177285 w 2364958"/>
              <a:gd name="connsiteY8" fmla="*/ 183206 h 966953"/>
              <a:gd name="connsiteX9" fmla="*/ 2206284 w 2364958"/>
              <a:gd name="connsiteY9" fmla="*/ 198825 h 966953"/>
              <a:gd name="connsiteX10" fmla="*/ 2265881 w 2364958"/>
              <a:gd name="connsiteY10" fmla="*/ 255938 h 966953"/>
              <a:gd name="connsiteX11" fmla="*/ 2252879 w 2364958"/>
              <a:gd name="connsiteY11" fmla="*/ 273252 h 966953"/>
              <a:gd name="connsiteX12" fmla="*/ 2288702 w 2364958"/>
              <a:gd name="connsiteY12" fmla="*/ 307231 h 966953"/>
              <a:gd name="connsiteX13" fmla="*/ 2275700 w 2364958"/>
              <a:gd name="connsiteY13" fmla="*/ 315310 h 966953"/>
              <a:gd name="connsiteX14" fmla="*/ 2295878 w 2364958"/>
              <a:gd name="connsiteY14" fmla="*/ 331465 h 966953"/>
              <a:gd name="connsiteX15" fmla="*/ 2291821 w 2364958"/>
              <a:gd name="connsiteY15" fmla="*/ 383748 h 966953"/>
              <a:gd name="connsiteX16" fmla="*/ 2263972 w 2364958"/>
              <a:gd name="connsiteY16" fmla="*/ 441567 h 966953"/>
              <a:gd name="connsiteX17" fmla="*/ 2270397 w 2364958"/>
              <a:gd name="connsiteY17" fmla="*/ 458432 h 966953"/>
              <a:gd name="connsiteX18" fmla="*/ 2263619 w 2364958"/>
              <a:gd name="connsiteY18" fmla="*/ 500350 h 966953"/>
              <a:gd name="connsiteX19" fmla="*/ 2231853 w 2364958"/>
              <a:gd name="connsiteY19" fmla="*/ 515686 h 966953"/>
              <a:gd name="connsiteX20" fmla="*/ 2267077 w 2364958"/>
              <a:gd name="connsiteY20" fmla="*/ 565146 h 966953"/>
              <a:gd name="connsiteX21" fmla="*/ 2252467 w 2364958"/>
              <a:gd name="connsiteY21" fmla="*/ 531335 h 966953"/>
              <a:gd name="connsiteX22" fmla="*/ 2181280 w 2364958"/>
              <a:gd name="connsiteY22" fmla="*/ 551898 h 966953"/>
              <a:gd name="connsiteX23" fmla="*/ 2261016 w 2364958"/>
              <a:gd name="connsiteY23" fmla="*/ 564806 h 966953"/>
              <a:gd name="connsiteX24" fmla="*/ 2266072 w 2364958"/>
              <a:gd name="connsiteY24" fmla="*/ 581585 h 966953"/>
              <a:gd name="connsiteX25" fmla="*/ 2364509 w 2364958"/>
              <a:gd name="connsiteY25" fmla="*/ 574100 h 966953"/>
              <a:gd name="connsiteX26" fmla="*/ 2299855 w 2364958"/>
              <a:gd name="connsiteY26" fmla="*/ 583336 h 966953"/>
              <a:gd name="connsiteX27" fmla="*/ 2216727 w 2364958"/>
              <a:gd name="connsiteY27" fmla="*/ 601809 h 966953"/>
              <a:gd name="connsiteX28" fmla="*/ 2189018 w 2364958"/>
              <a:gd name="connsiteY28" fmla="*/ 611045 h 966953"/>
              <a:gd name="connsiteX29" fmla="*/ 2142837 w 2364958"/>
              <a:gd name="connsiteY29" fmla="*/ 620282 h 966953"/>
              <a:gd name="connsiteX30" fmla="*/ 2115127 w 2364958"/>
              <a:gd name="connsiteY30" fmla="*/ 629518 h 966953"/>
              <a:gd name="connsiteX31" fmla="*/ 1930400 w 2364958"/>
              <a:gd name="connsiteY31" fmla="*/ 657227 h 966953"/>
              <a:gd name="connsiteX32" fmla="*/ 1838037 w 2364958"/>
              <a:gd name="connsiteY32" fmla="*/ 684936 h 966953"/>
              <a:gd name="connsiteX33" fmla="*/ 1810327 w 2364958"/>
              <a:gd name="connsiteY33" fmla="*/ 694173 h 966953"/>
              <a:gd name="connsiteX34" fmla="*/ 1773382 w 2364958"/>
              <a:gd name="connsiteY34" fmla="*/ 712645 h 966953"/>
              <a:gd name="connsiteX35" fmla="*/ 1717964 w 2364958"/>
              <a:gd name="connsiteY35" fmla="*/ 731118 h 966953"/>
              <a:gd name="connsiteX36" fmla="*/ 1662546 w 2364958"/>
              <a:gd name="connsiteY36" fmla="*/ 749591 h 966953"/>
              <a:gd name="connsiteX37" fmla="*/ 1607127 w 2364958"/>
              <a:gd name="connsiteY37" fmla="*/ 768064 h 966953"/>
              <a:gd name="connsiteX38" fmla="*/ 1579418 w 2364958"/>
              <a:gd name="connsiteY38" fmla="*/ 777300 h 966953"/>
              <a:gd name="connsiteX39" fmla="*/ 1551709 w 2364958"/>
              <a:gd name="connsiteY39" fmla="*/ 795773 h 966953"/>
              <a:gd name="connsiteX40" fmla="*/ 1496291 w 2364958"/>
              <a:gd name="connsiteY40" fmla="*/ 814245 h 966953"/>
              <a:gd name="connsiteX41" fmla="*/ 1440873 w 2364958"/>
              <a:gd name="connsiteY41" fmla="*/ 841955 h 966953"/>
              <a:gd name="connsiteX42" fmla="*/ 1403927 w 2364958"/>
              <a:gd name="connsiteY42" fmla="*/ 860427 h 966953"/>
              <a:gd name="connsiteX43" fmla="*/ 1369720 w 2364958"/>
              <a:gd name="connsiteY43" fmla="*/ 823649 h 966953"/>
              <a:gd name="connsiteX44" fmla="*/ 1407805 w 2364958"/>
              <a:gd name="connsiteY44" fmla="*/ 797944 h 966953"/>
              <a:gd name="connsiteX45" fmla="*/ 1323477 w 2364958"/>
              <a:gd name="connsiteY45" fmla="*/ 856696 h 966953"/>
              <a:gd name="connsiteX46" fmla="*/ 1279849 w 2364958"/>
              <a:gd name="connsiteY46" fmla="*/ 845171 h 966953"/>
              <a:gd name="connsiteX47" fmla="*/ 1281051 w 2364958"/>
              <a:gd name="connsiteY47" fmla="*/ 841836 h 966953"/>
              <a:gd name="connsiteX48" fmla="*/ 1234808 w 2364958"/>
              <a:gd name="connsiteY48" fmla="*/ 865648 h 966953"/>
              <a:gd name="connsiteX49" fmla="*/ 1190040 w 2364958"/>
              <a:gd name="connsiteY49" fmla="*/ 870591 h 966953"/>
              <a:gd name="connsiteX50" fmla="*/ 1116316 w 2364958"/>
              <a:gd name="connsiteY50" fmla="*/ 901717 h 966953"/>
              <a:gd name="connsiteX51" fmla="*/ 1089852 w 2364958"/>
              <a:gd name="connsiteY51" fmla="*/ 903242 h 966953"/>
              <a:gd name="connsiteX52" fmla="*/ 1126648 w 2364958"/>
              <a:gd name="connsiteY52" fmla="*/ 880391 h 966953"/>
              <a:gd name="connsiteX53" fmla="*/ 1035759 w 2364958"/>
              <a:gd name="connsiteY53" fmla="*/ 898467 h 966953"/>
              <a:gd name="connsiteX54" fmla="*/ 901797 w 2364958"/>
              <a:gd name="connsiteY54" fmla="*/ 820024 h 966953"/>
              <a:gd name="connsiteX55" fmla="*/ 787222 w 2364958"/>
              <a:gd name="connsiteY55" fmla="*/ 880105 h 966953"/>
              <a:gd name="connsiteX56" fmla="*/ 667212 w 2364958"/>
              <a:gd name="connsiteY56" fmla="*/ 893238 h 966953"/>
              <a:gd name="connsiteX57" fmla="*/ 534581 w 2364958"/>
              <a:gd name="connsiteY57" fmla="*/ 935299 h 966953"/>
              <a:gd name="connsiteX58" fmla="*/ 456583 w 2364958"/>
              <a:gd name="connsiteY58" fmla="*/ 962757 h 966953"/>
              <a:gd name="connsiteX59" fmla="*/ 402501 w 2364958"/>
              <a:gd name="connsiteY59" fmla="*/ 964764 h 966953"/>
              <a:gd name="connsiteX60" fmla="*/ 344608 w 2364958"/>
              <a:gd name="connsiteY60" fmla="*/ 942280 h 966953"/>
              <a:gd name="connsiteX61" fmla="*/ 342947 w 2364958"/>
              <a:gd name="connsiteY61" fmla="*/ 921747 h 966953"/>
              <a:gd name="connsiteX62" fmla="*/ 249382 w 2364958"/>
              <a:gd name="connsiteY62" fmla="*/ 906609 h 966953"/>
              <a:gd name="connsiteX63" fmla="*/ 230909 w 2364958"/>
              <a:gd name="connsiteY63" fmla="*/ 878900 h 966953"/>
              <a:gd name="connsiteX64" fmla="*/ 203200 w 2364958"/>
              <a:gd name="connsiteY64" fmla="*/ 860427 h 966953"/>
              <a:gd name="connsiteX65" fmla="*/ 157018 w 2364958"/>
              <a:gd name="connsiteY65" fmla="*/ 805009 h 966953"/>
              <a:gd name="connsiteX66" fmla="*/ 129309 w 2364958"/>
              <a:gd name="connsiteY66" fmla="*/ 786536 h 966953"/>
              <a:gd name="connsiteX67" fmla="*/ 55418 w 2364958"/>
              <a:gd name="connsiteY67" fmla="*/ 703409 h 966953"/>
              <a:gd name="connsiteX68" fmla="*/ 36946 w 2364958"/>
              <a:gd name="connsiteY68" fmla="*/ 675700 h 966953"/>
              <a:gd name="connsiteX69" fmla="*/ 9237 w 2364958"/>
              <a:gd name="connsiteY69" fmla="*/ 657227 h 966953"/>
              <a:gd name="connsiteX70" fmla="*/ 0 w 2364958"/>
              <a:gd name="connsiteY70" fmla="*/ 629518 h 966953"/>
              <a:gd name="connsiteX71" fmla="*/ 18473 w 2364958"/>
              <a:gd name="connsiteY71" fmla="*/ 555627 h 966953"/>
              <a:gd name="connsiteX72" fmla="*/ 83127 w 2364958"/>
              <a:gd name="connsiteY72" fmla="*/ 527918 h 966953"/>
              <a:gd name="connsiteX73" fmla="*/ 110837 w 2364958"/>
              <a:gd name="connsiteY73" fmla="*/ 518682 h 966953"/>
              <a:gd name="connsiteX74" fmla="*/ 184727 w 2364958"/>
              <a:gd name="connsiteY74" fmla="*/ 500209 h 966953"/>
              <a:gd name="connsiteX75" fmla="*/ 221673 w 2364958"/>
              <a:gd name="connsiteY75" fmla="*/ 490973 h 966953"/>
              <a:gd name="connsiteX76" fmla="*/ 277091 w 2364958"/>
              <a:gd name="connsiteY76" fmla="*/ 472500 h 966953"/>
              <a:gd name="connsiteX77" fmla="*/ 350982 w 2364958"/>
              <a:gd name="connsiteY77" fmla="*/ 435555 h 966953"/>
              <a:gd name="connsiteX78" fmla="*/ 452582 w 2364958"/>
              <a:gd name="connsiteY78" fmla="*/ 407845 h 966953"/>
              <a:gd name="connsiteX79" fmla="*/ 591127 w 2364958"/>
              <a:gd name="connsiteY79" fmla="*/ 380136 h 966953"/>
              <a:gd name="connsiteX80" fmla="*/ 886691 w 2364958"/>
              <a:gd name="connsiteY80" fmla="*/ 370900 h 966953"/>
              <a:gd name="connsiteX81" fmla="*/ 932873 w 2364958"/>
              <a:gd name="connsiteY81" fmla="*/ 361664 h 966953"/>
              <a:gd name="connsiteX82" fmla="*/ 960582 w 2364958"/>
              <a:gd name="connsiteY82" fmla="*/ 352427 h 966953"/>
              <a:gd name="connsiteX83" fmla="*/ 1006764 w 2364958"/>
              <a:gd name="connsiteY83" fmla="*/ 343191 h 966953"/>
              <a:gd name="connsiteX84" fmla="*/ 1034473 w 2364958"/>
              <a:gd name="connsiteY84" fmla="*/ 333955 h 966953"/>
              <a:gd name="connsiteX85" fmla="*/ 1071418 w 2364958"/>
              <a:gd name="connsiteY85" fmla="*/ 324718 h 966953"/>
              <a:gd name="connsiteX86" fmla="*/ 1191491 w 2364958"/>
              <a:gd name="connsiteY86" fmla="*/ 306245 h 966953"/>
              <a:gd name="connsiteX87" fmla="*/ 1256146 w 2364958"/>
              <a:gd name="connsiteY87" fmla="*/ 297009 h 966953"/>
              <a:gd name="connsiteX88" fmla="*/ 1320800 w 2364958"/>
              <a:gd name="connsiteY88" fmla="*/ 278536 h 966953"/>
              <a:gd name="connsiteX89" fmla="*/ 1348509 w 2364958"/>
              <a:gd name="connsiteY89" fmla="*/ 269300 h 966953"/>
              <a:gd name="connsiteX90" fmla="*/ 1403927 w 2364958"/>
              <a:gd name="connsiteY90" fmla="*/ 260064 h 966953"/>
              <a:gd name="connsiteX91" fmla="*/ 1459346 w 2364958"/>
              <a:gd name="connsiteY91" fmla="*/ 241591 h 966953"/>
              <a:gd name="connsiteX92" fmla="*/ 1533237 w 2364958"/>
              <a:gd name="connsiteY92" fmla="*/ 223118 h 966953"/>
              <a:gd name="connsiteX93" fmla="*/ 1560946 w 2364958"/>
              <a:gd name="connsiteY93" fmla="*/ 204645 h 966953"/>
              <a:gd name="connsiteX94" fmla="*/ 1653309 w 2364958"/>
              <a:gd name="connsiteY94" fmla="*/ 176936 h 966953"/>
              <a:gd name="connsiteX95" fmla="*/ 1708727 w 2364958"/>
              <a:gd name="connsiteY95" fmla="*/ 149227 h 966953"/>
              <a:gd name="connsiteX96" fmla="*/ 1754909 w 2364958"/>
              <a:gd name="connsiteY96" fmla="*/ 139991 h 966953"/>
              <a:gd name="connsiteX97" fmla="*/ 1810327 w 2364958"/>
              <a:gd name="connsiteY97" fmla="*/ 121518 h 966953"/>
              <a:gd name="connsiteX98" fmla="*/ 1838037 w 2364958"/>
              <a:gd name="connsiteY98" fmla="*/ 112282 h 966953"/>
              <a:gd name="connsiteX99" fmla="*/ 1948873 w 2364958"/>
              <a:gd name="connsiteY99" fmla="*/ 93809 h 966953"/>
              <a:gd name="connsiteX100" fmla="*/ 2041237 w 2364958"/>
              <a:gd name="connsiteY100" fmla="*/ 56864 h 966953"/>
              <a:gd name="connsiteX101" fmla="*/ 2096655 w 2364958"/>
              <a:gd name="connsiteY101" fmla="*/ 38391 h 966953"/>
              <a:gd name="connsiteX102" fmla="*/ 2124364 w 2364958"/>
              <a:gd name="connsiteY102" fmla="*/ 1445 h 96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2364958" h="966953">
                <a:moveTo>
                  <a:pt x="2124364" y="1445"/>
                </a:moveTo>
                <a:cubicBezTo>
                  <a:pt x="2136679" y="-3173"/>
                  <a:pt x="2156254" y="4186"/>
                  <a:pt x="2170546" y="10682"/>
                </a:cubicBezTo>
                <a:cubicBezTo>
                  <a:pt x="2190757" y="19869"/>
                  <a:pt x="2219994" y="37346"/>
                  <a:pt x="2225964" y="47627"/>
                </a:cubicBezTo>
                <a:cubicBezTo>
                  <a:pt x="2231934" y="57908"/>
                  <a:pt x="2195837" y="68860"/>
                  <a:pt x="2206368" y="72370"/>
                </a:cubicBezTo>
                <a:lnTo>
                  <a:pt x="2180223" y="127874"/>
                </a:lnTo>
                <a:lnTo>
                  <a:pt x="2148871" y="125275"/>
                </a:lnTo>
                <a:cubicBezTo>
                  <a:pt x="2158107" y="131433"/>
                  <a:pt x="2202656" y="163808"/>
                  <a:pt x="2206685" y="172531"/>
                </a:cubicBezTo>
                <a:cubicBezTo>
                  <a:pt x="2210714" y="181254"/>
                  <a:pt x="2177944" y="175834"/>
                  <a:pt x="2173044" y="177613"/>
                </a:cubicBezTo>
                <a:cubicBezTo>
                  <a:pt x="2168144" y="179392"/>
                  <a:pt x="2171745" y="179671"/>
                  <a:pt x="2177285" y="183206"/>
                </a:cubicBezTo>
                <a:cubicBezTo>
                  <a:pt x="2182825" y="186741"/>
                  <a:pt x="2191518" y="186703"/>
                  <a:pt x="2206284" y="198825"/>
                </a:cubicBezTo>
                <a:cubicBezTo>
                  <a:pt x="2221050" y="210947"/>
                  <a:pt x="2258115" y="243534"/>
                  <a:pt x="2265881" y="255938"/>
                </a:cubicBezTo>
                <a:cubicBezTo>
                  <a:pt x="2273647" y="268342"/>
                  <a:pt x="2242348" y="269742"/>
                  <a:pt x="2252879" y="273252"/>
                </a:cubicBezTo>
                <a:lnTo>
                  <a:pt x="2288702" y="307231"/>
                </a:lnTo>
                <a:cubicBezTo>
                  <a:pt x="2297938" y="310310"/>
                  <a:pt x="2274504" y="311271"/>
                  <a:pt x="2275700" y="315310"/>
                </a:cubicBezTo>
                <a:cubicBezTo>
                  <a:pt x="2276896" y="319349"/>
                  <a:pt x="2237812" y="316949"/>
                  <a:pt x="2295878" y="331465"/>
                </a:cubicBezTo>
                <a:cubicBezTo>
                  <a:pt x="2288366" y="353999"/>
                  <a:pt x="2297139" y="365398"/>
                  <a:pt x="2291821" y="383748"/>
                </a:cubicBezTo>
                <a:cubicBezTo>
                  <a:pt x="2286503" y="402098"/>
                  <a:pt x="2273209" y="435410"/>
                  <a:pt x="2263972" y="441567"/>
                </a:cubicBezTo>
                <a:cubicBezTo>
                  <a:pt x="2232834" y="488276"/>
                  <a:pt x="2270456" y="448635"/>
                  <a:pt x="2270397" y="458432"/>
                </a:cubicBezTo>
                <a:cubicBezTo>
                  <a:pt x="2270338" y="468229"/>
                  <a:pt x="2270043" y="490808"/>
                  <a:pt x="2263619" y="500350"/>
                </a:cubicBezTo>
                <a:cubicBezTo>
                  <a:pt x="2257195" y="509892"/>
                  <a:pt x="2231277" y="504887"/>
                  <a:pt x="2231853" y="515686"/>
                </a:cubicBezTo>
                <a:cubicBezTo>
                  <a:pt x="2232429" y="526485"/>
                  <a:pt x="2277221" y="560637"/>
                  <a:pt x="2267077" y="565146"/>
                </a:cubicBezTo>
                <a:cubicBezTo>
                  <a:pt x="2267067" y="565151"/>
                  <a:pt x="2266327" y="526715"/>
                  <a:pt x="2252467" y="531335"/>
                </a:cubicBezTo>
                <a:cubicBezTo>
                  <a:pt x="2252462" y="531337"/>
                  <a:pt x="2179855" y="546320"/>
                  <a:pt x="2181280" y="551898"/>
                </a:cubicBezTo>
                <a:cubicBezTo>
                  <a:pt x="2182705" y="557477"/>
                  <a:pt x="2246884" y="559858"/>
                  <a:pt x="2261016" y="564806"/>
                </a:cubicBezTo>
                <a:cubicBezTo>
                  <a:pt x="2275148" y="569754"/>
                  <a:pt x="2248823" y="580036"/>
                  <a:pt x="2266072" y="581585"/>
                </a:cubicBezTo>
                <a:cubicBezTo>
                  <a:pt x="2283321" y="583134"/>
                  <a:pt x="2358879" y="573808"/>
                  <a:pt x="2364509" y="574100"/>
                </a:cubicBezTo>
                <a:cubicBezTo>
                  <a:pt x="2370139" y="574392"/>
                  <a:pt x="2321406" y="580257"/>
                  <a:pt x="2299855" y="583336"/>
                </a:cubicBezTo>
                <a:cubicBezTo>
                  <a:pt x="2237484" y="604128"/>
                  <a:pt x="2314250" y="580138"/>
                  <a:pt x="2216727" y="601809"/>
                </a:cubicBezTo>
                <a:cubicBezTo>
                  <a:pt x="2207223" y="603921"/>
                  <a:pt x="2198463" y="608684"/>
                  <a:pt x="2189018" y="611045"/>
                </a:cubicBezTo>
                <a:cubicBezTo>
                  <a:pt x="2173788" y="614853"/>
                  <a:pt x="2158067" y="616474"/>
                  <a:pt x="2142837" y="620282"/>
                </a:cubicBezTo>
                <a:cubicBezTo>
                  <a:pt x="2133391" y="622643"/>
                  <a:pt x="2124706" y="627776"/>
                  <a:pt x="2115127" y="629518"/>
                </a:cubicBezTo>
                <a:cubicBezTo>
                  <a:pt x="2021175" y="646600"/>
                  <a:pt x="2039912" y="629847"/>
                  <a:pt x="1930400" y="657227"/>
                </a:cubicBezTo>
                <a:cubicBezTo>
                  <a:pt x="1874569" y="671186"/>
                  <a:pt x="1905491" y="662452"/>
                  <a:pt x="1838037" y="684936"/>
                </a:cubicBezTo>
                <a:cubicBezTo>
                  <a:pt x="1828800" y="688015"/>
                  <a:pt x="1819035" y="689819"/>
                  <a:pt x="1810327" y="694173"/>
                </a:cubicBezTo>
                <a:cubicBezTo>
                  <a:pt x="1798012" y="700330"/>
                  <a:pt x="1786166" y="707532"/>
                  <a:pt x="1773382" y="712645"/>
                </a:cubicBezTo>
                <a:cubicBezTo>
                  <a:pt x="1755303" y="719877"/>
                  <a:pt x="1736437" y="724960"/>
                  <a:pt x="1717964" y="731118"/>
                </a:cubicBezTo>
                <a:lnTo>
                  <a:pt x="1662546" y="749591"/>
                </a:lnTo>
                <a:lnTo>
                  <a:pt x="1607127" y="768064"/>
                </a:lnTo>
                <a:lnTo>
                  <a:pt x="1579418" y="777300"/>
                </a:lnTo>
                <a:cubicBezTo>
                  <a:pt x="1570182" y="783458"/>
                  <a:pt x="1561853" y="791265"/>
                  <a:pt x="1551709" y="795773"/>
                </a:cubicBezTo>
                <a:cubicBezTo>
                  <a:pt x="1533915" y="803681"/>
                  <a:pt x="1496291" y="814245"/>
                  <a:pt x="1496291" y="814245"/>
                </a:cubicBezTo>
                <a:cubicBezTo>
                  <a:pt x="1443048" y="849741"/>
                  <a:pt x="1494403" y="819014"/>
                  <a:pt x="1440873" y="841955"/>
                </a:cubicBezTo>
                <a:cubicBezTo>
                  <a:pt x="1428217" y="847379"/>
                  <a:pt x="1415786" y="863478"/>
                  <a:pt x="1403927" y="860427"/>
                </a:cubicBezTo>
                <a:cubicBezTo>
                  <a:pt x="1392068" y="857376"/>
                  <a:pt x="1388193" y="817491"/>
                  <a:pt x="1369720" y="823649"/>
                </a:cubicBezTo>
                <a:lnTo>
                  <a:pt x="1407805" y="797944"/>
                </a:lnTo>
                <a:cubicBezTo>
                  <a:pt x="1398569" y="804102"/>
                  <a:pt x="1344803" y="848825"/>
                  <a:pt x="1323477" y="856696"/>
                </a:cubicBezTo>
                <a:cubicBezTo>
                  <a:pt x="1302151" y="864567"/>
                  <a:pt x="1310557" y="837494"/>
                  <a:pt x="1279849" y="845171"/>
                </a:cubicBezTo>
                <a:cubicBezTo>
                  <a:pt x="1261376" y="857486"/>
                  <a:pt x="1302113" y="834815"/>
                  <a:pt x="1281051" y="841836"/>
                </a:cubicBezTo>
                <a:lnTo>
                  <a:pt x="1234808" y="865648"/>
                </a:lnTo>
                <a:cubicBezTo>
                  <a:pt x="1225572" y="868727"/>
                  <a:pt x="1209789" y="864580"/>
                  <a:pt x="1190040" y="870591"/>
                </a:cubicBezTo>
                <a:cubicBezTo>
                  <a:pt x="1170291" y="876602"/>
                  <a:pt x="1133014" y="896275"/>
                  <a:pt x="1116316" y="901717"/>
                </a:cubicBezTo>
                <a:cubicBezTo>
                  <a:pt x="1099618" y="907159"/>
                  <a:pt x="1088130" y="906796"/>
                  <a:pt x="1089852" y="903242"/>
                </a:cubicBezTo>
                <a:cubicBezTo>
                  <a:pt x="1091574" y="899688"/>
                  <a:pt x="1135664" y="881187"/>
                  <a:pt x="1126648" y="880391"/>
                </a:cubicBezTo>
                <a:cubicBezTo>
                  <a:pt x="1117633" y="879595"/>
                  <a:pt x="1073234" y="908528"/>
                  <a:pt x="1035759" y="898467"/>
                </a:cubicBezTo>
                <a:cubicBezTo>
                  <a:pt x="998284" y="888406"/>
                  <a:pt x="943220" y="823084"/>
                  <a:pt x="901797" y="820024"/>
                </a:cubicBezTo>
                <a:cubicBezTo>
                  <a:pt x="860374" y="816964"/>
                  <a:pt x="826319" y="867903"/>
                  <a:pt x="787222" y="880105"/>
                </a:cubicBezTo>
                <a:cubicBezTo>
                  <a:pt x="748125" y="892307"/>
                  <a:pt x="703698" y="888025"/>
                  <a:pt x="667212" y="893238"/>
                </a:cubicBezTo>
                <a:cubicBezTo>
                  <a:pt x="587163" y="890159"/>
                  <a:pt x="569686" y="923713"/>
                  <a:pt x="534581" y="935299"/>
                </a:cubicBezTo>
                <a:cubicBezTo>
                  <a:pt x="499476" y="946886"/>
                  <a:pt x="478596" y="957846"/>
                  <a:pt x="456583" y="962757"/>
                </a:cubicBezTo>
                <a:cubicBezTo>
                  <a:pt x="434570" y="967668"/>
                  <a:pt x="421163" y="968177"/>
                  <a:pt x="402501" y="964764"/>
                </a:cubicBezTo>
                <a:cubicBezTo>
                  <a:pt x="383839" y="961351"/>
                  <a:pt x="354534" y="949449"/>
                  <a:pt x="344608" y="942280"/>
                </a:cubicBezTo>
                <a:cubicBezTo>
                  <a:pt x="334682" y="935111"/>
                  <a:pt x="358818" y="927692"/>
                  <a:pt x="342947" y="921747"/>
                </a:cubicBezTo>
                <a:cubicBezTo>
                  <a:pt x="327076" y="915802"/>
                  <a:pt x="268055" y="913750"/>
                  <a:pt x="249382" y="906609"/>
                </a:cubicBezTo>
                <a:cubicBezTo>
                  <a:pt x="230709" y="899468"/>
                  <a:pt x="240145" y="885058"/>
                  <a:pt x="230909" y="878900"/>
                </a:cubicBezTo>
                <a:lnTo>
                  <a:pt x="203200" y="860427"/>
                </a:lnTo>
                <a:cubicBezTo>
                  <a:pt x="185036" y="833182"/>
                  <a:pt x="183687" y="827233"/>
                  <a:pt x="157018" y="805009"/>
                </a:cubicBezTo>
                <a:cubicBezTo>
                  <a:pt x="148490" y="797902"/>
                  <a:pt x="138545" y="792694"/>
                  <a:pt x="129309" y="786536"/>
                </a:cubicBezTo>
                <a:cubicBezTo>
                  <a:pt x="83825" y="718309"/>
                  <a:pt x="110125" y="744439"/>
                  <a:pt x="55418" y="703409"/>
                </a:cubicBezTo>
                <a:cubicBezTo>
                  <a:pt x="49261" y="694173"/>
                  <a:pt x="44795" y="683549"/>
                  <a:pt x="36946" y="675700"/>
                </a:cubicBezTo>
                <a:cubicBezTo>
                  <a:pt x="29097" y="667850"/>
                  <a:pt x="16172" y="665895"/>
                  <a:pt x="9237" y="657227"/>
                </a:cubicBezTo>
                <a:cubicBezTo>
                  <a:pt x="3155" y="649624"/>
                  <a:pt x="3079" y="638754"/>
                  <a:pt x="0" y="629518"/>
                </a:cubicBezTo>
                <a:cubicBezTo>
                  <a:pt x="6158" y="604888"/>
                  <a:pt x="7119" y="578335"/>
                  <a:pt x="18473" y="555627"/>
                </a:cubicBezTo>
                <a:cubicBezTo>
                  <a:pt x="27846" y="536881"/>
                  <a:pt x="68459" y="532109"/>
                  <a:pt x="83127" y="527918"/>
                </a:cubicBezTo>
                <a:cubicBezTo>
                  <a:pt x="92489" y="525243"/>
                  <a:pt x="101444" y="521244"/>
                  <a:pt x="110837" y="518682"/>
                </a:cubicBezTo>
                <a:cubicBezTo>
                  <a:pt x="135330" y="512002"/>
                  <a:pt x="160097" y="506367"/>
                  <a:pt x="184727" y="500209"/>
                </a:cubicBezTo>
                <a:cubicBezTo>
                  <a:pt x="197042" y="497130"/>
                  <a:pt x="209630" y="494987"/>
                  <a:pt x="221673" y="490973"/>
                </a:cubicBezTo>
                <a:cubicBezTo>
                  <a:pt x="240146" y="484815"/>
                  <a:pt x="259675" y="481208"/>
                  <a:pt x="277091" y="472500"/>
                </a:cubicBezTo>
                <a:cubicBezTo>
                  <a:pt x="301721" y="460185"/>
                  <a:pt x="324858" y="444263"/>
                  <a:pt x="350982" y="435555"/>
                </a:cubicBezTo>
                <a:cubicBezTo>
                  <a:pt x="469861" y="395928"/>
                  <a:pt x="348150" y="433953"/>
                  <a:pt x="452582" y="407845"/>
                </a:cubicBezTo>
                <a:cubicBezTo>
                  <a:pt x="520531" y="390858"/>
                  <a:pt x="452580" y="384465"/>
                  <a:pt x="591127" y="380136"/>
                </a:cubicBezTo>
                <a:lnTo>
                  <a:pt x="886691" y="370900"/>
                </a:lnTo>
                <a:cubicBezTo>
                  <a:pt x="902085" y="367821"/>
                  <a:pt x="917643" y="365472"/>
                  <a:pt x="932873" y="361664"/>
                </a:cubicBezTo>
                <a:cubicBezTo>
                  <a:pt x="942318" y="359303"/>
                  <a:pt x="951137" y="354788"/>
                  <a:pt x="960582" y="352427"/>
                </a:cubicBezTo>
                <a:cubicBezTo>
                  <a:pt x="975812" y="348619"/>
                  <a:pt x="991534" y="346998"/>
                  <a:pt x="1006764" y="343191"/>
                </a:cubicBezTo>
                <a:cubicBezTo>
                  <a:pt x="1016209" y="340830"/>
                  <a:pt x="1025112" y="336630"/>
                  <a:pt x="1034473" y="333955"/>
                </a:cubicBezTo>
                <a:cubicBezTo>
                  <a:pt x="1046679" y="330468"/>
                  <a:pt x="1059026" y="327472"/>
                  <a:pt x="1071418" y="324718"/>
                </a:cubicBezTo>
                <a:cubicBezTo>
                  <a:pt x="1129600" y="311788"/>
                  <a:pt x="1121533" y="315573"/>
                  <a:pt x="1191491" y="306245"/>
                </a:cubicBezTo>
                <a:lnTo>
                  <a:pt x="1256146" y="297009"/>
                </a:lnTo>
                <a:cubicBezTo>
                  <a:pt x="1322583" y="274864"/>
                  <a:pt x="1239617" y="301732"/>
                  <a:pt x="1320800" y="278536"/>
                </a:cubicBezTo>
                <a:cubicBezTo>
                  <a:pt x="1330161" y="275861"/>
                  <a:pt x="1339005" y="271412"/>
                  <a:pt x="1348509" y="269300"/>
                </a:cubicBezTo>
                <a:cubicBezTo>
                  <a:pt x="1366791" y="265238"/>
                  <a:pt x="1385454" y="263143"/>
                  <a:pt x="1403927" y="260064"/>
                </a:cubicBezTo>
                <a:cubicBezTo>
                  <a:pt x="1422400" y="253906"/>
                  <a:pt x="1440252" y="245410"/>
                  <a:pt x="1459346" y="241591"/>
                </a:cubicBezTo>
                <a:cubicBezTo>
                  <a:pt x="1476915" y="238077"/>
                  <a:pt x="1514301" y="232586"/>
                  <a:pt x="1533237" y="223118"/>
                </a:cubicBezTo>
                <a:cubicBezTo>
                  <a:pt x="1543166" y="218154"/>
                  <a:pt x="1550743" y="209018"/>
                  <a:pt x="1560946" y="204645"/>
                </a:cubicBezTo>
                <a:cubicBezTo>
                  <a:pt x="1597094" y="189153"/>
                  <a:pt x="1616048" y="201776"/>
                  <a:pt x="1653309" y="176936"/>
                </a:cubicBezTo>
                <a:cubicBezTo>
                  <a:pt x="1680396" y="158878"/>
                  <a:pt x="1678138" y="156874"/>
                  <a:pt x="1708727" y="149227"/>
                </a:cubicBezTo>
                <a:cubicBezTo>
                  <a:pt x="1723957" y="145419"/>
                  <a:pt x="1739763" y="144122"/>
                  <a:pt x="1754909" y="139991"/>
                </a:cubicBezTo>
                <a:cubicBezTo>
                  <a:pt x="1773695" y="134868"/>
                  <a:pt x="1791854" y="127676"/>
                  <a:pt x="1810327" y="121518"/>
                </a:cubicBezTo>
                <a:cubicBezTo>
                  <a:pt x="1819564" y="118439"/>
                  <a:pt x="1828399" y="113659"/>
                  <a:pt x="1838037" y="112282"/>
                </a:cubicBezTo>
                <a:cubicBezTo>
                  <a:pt x="1865780" y="108318"/>
                  <a:pt x="1919168" y="101910"/>
                  <a:pt x="1948873" y="93809"/>
                </a:cubicBezTo>
                <a:cubicBezTo>
                  <a:pt x="2045134" y="67556"/>
                  <a:pt x="1967230" y="86466"/>
                  <a:pt x="2041237" y="56864"/>
                </a:cubicBezTo>
                <a:cubicBezTo>
                  <a:pt x="2059316" y="49632"/>
                  <a:pt x="2078182" y="44549"/>
                  <a:pt x="2096655" y="38391"/>
                </a:cubicBezTo>
                <a:cubicBezTo>
                  <a:pt x="2127284" y="28181"/>
                  <a:pt x="2112049" y="6063"/>
                  <a:pt x="2124364" y="1445"/>
                </a:cubicBezTo>
                <a:close/>
              </a:path>
            </a:pathLst>
          </a:cu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274423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C90A733-1B82-4C6B-A98F-9F2AB0783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6</a:t>
            </a:fld>
            <a:endParaRPr lang="nl-B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3342092-1C51-46E8-ABE2-8BA52CBC41FA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0" y="44624"/>
            <a:ext cx="6750496" cy="167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2. PETEGEMSTRAAT plein + </a:t>
            </a:r>
            <a:r>
              <a:rPr lang="en-US" sz="1800" dirty="0" err="1">
                <a:solidFill>
                  <a:srgbClr val="A53121"/>
                </a:solidFill>
                <a:latin typeface="Verdana" pitchFamily="1" charset="0"/>
              </a:rPr>
              <a:t>boomspiegels</a:t>
            </a:r>
            <a:br>
              <a:rPr lang="en-US" sz="1800" dirty="0">
                <a:solidFill>
                  <a:srgbClr val="A53121"/>
                </a:solidFill>
                <a:latin typeface="Verdana" pitchFamily="1" charset="0"/>
              </a:rPr>
            </a:b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    </a:t>
            </a:r>
            <a:r>
              <a:rPr lang="en-US" sz="1800" dirty="0">
                <a:solidFill>
                  <a:srgbClr val="8AA1B5"/>
                </a:solidFill>
                <a:latin typeface="Verdana" pitchFamily="1" charset="0"/>
              </a:rPr>
              <a:t>Sint - </a:t>
            </a:r>
            <a:r>
              <a:rPr lang="en-US" sz="1800" dirty="0" err="1">
                <a:solidFill>
                  <a:srgbClr val="8AA1B5"/>
                </a:solidFill>
                <a:latin typeface="Verdana" pitchFamily="1" charset="0"/>
              </a:rPr>
              <a:t>Kruis</a:t>
            </a:r>
            <a:endParaRPr lang="en-US" sz="1200" dirty="0"/>
          </a:p>
        </p:txBody>
      </p:sp>
      <p:pic>
        <p:nvPicPr>
          <p:cNvPr id="6" name="Picture 4" descr="StadBrugge_RGB_NL">
            <a:extLst>
              <a:ext uri="{FF2B5EF4-FFF2-40B4-BE49-F238E27FC236}">
                <a16:creationId xmlns:a16="http://schemas.microsoft.com/office/drawing/2014/main" id="{CF1A13D5-3F86-4D1C-8E7F-A31945A6CF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84225A01-A9D4-487D-8A76-67EC0138667E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5F8C625E-45FB-4B95-BE76-250FCF6061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195"/>
          <a:stretch/>
        </p:blipFill>
        <p:spPr>
          <a:xfrm>
            <a:off x="1802605" y="1598437"/>
            <a:ext cx="6750477" cy="4969953"/>
          </a:xfrm>
          <a:prstGeom prst="rect">
            <a:avLst/>
          </a:prstGeom>
        </p:spPr>
      </p:pic>
      <p:sp>
        <p:nvSpPr>
          <p:cNvPr id="10" name="Ovaal 9">
            <a:extLst>
              <a:ext uri="{FF2B5EF4-FFF2-40B4-BE49-F238E27FC236}">
                <a16:creationId xmlns:a16="http://schemas.microsoft.com/office/drawing/2014/main" id="{734344B6-C17B-4BF1-A4B8-A4D45091BB18}"/>
              </a:ext>
            </a:extLst>
          </p:cNvPr>
          <p:cNvSpPr/>
          <p:nvPr/>
        </p:nvSpPr>
        <p:spPr>
          <a:xfrm>
            <a:off x="5861248" y="4725144"/>
            <a:ext cx="105222" cy="98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40986A52-A50F-4C55-86B6-79BBE98A6D13}"/>
              </a:ext>
            </a:extLst>
          </p:cNvPr>
          <p:cNvSpPr/>
          <p:nvPr/>
        </p:nvSpPr>
        <p:spPr>
          <a:xfrm>
            <a:off x="4977755" y="3947317"/>
            <a:ext cx="936104" cy="667323"/>
          </a:xfrm>
          <a:custGeom>
            <a:avLst/>
            <a:gdLst>
              <a:gd name="connsiteX0" fmla="*/ 186974 w 3175784"/>
              <a:gd name="connsiteY0" fmla="*/ 1735710 h 2797833"/>
              <a:gd name="connsiteX1" fmla="*/ 186974 w 3175784"/>
              <a:gd name="connsiteY1" fmla="*/ 1830960 h 2797833"/>
              <a:gd name="connsiteX2" fmla="*/ 2130074 w 3175784"/>
              <a:gd name="connsiteY2" fmla="*/ 49785 h 2797833"/>
              <a:gd name="connsiteX3" fmla="*/ 2958749 w 3175784"/>
              <a:gd name="connsiteY3" fmla="*/ 583185 h 2797833"/>
              <a:gd name="connsiteX4" fmla="*/ 3158774 w 3175784"/>
              <a:gd name="connsiteY4" fmla="*/ 1526160 h 2797833"/>
              <a:gd name="connsiteX5" fmla="*/ 2625374 w 3175784"/>
              <a:gd name="connsiteY5" fmla="*/ 2211960 h 2797833"/>
              <a:gd name="connsiteX6" fmla="*/ 815624 w 3175784"/>
              <a:gd name="connsiteY6" fmla="*/ 2792985 h 2797833"/>
              <a:gd name="connsiteX7" fmla="*/ 82199 w 3175784"/>
              <a:gd name="connsiteY7" fmla="*/ 2459610 h 2797833"/>
              <a:gd name="connsiteX8" fmla="*/ 82199 w 3175784"/>
              <a:gd name="connsiteY8" fmla="*/ 1935735 h 2797833"/>
              <a:gd name="connsiteX0" fmla="*/ 244489 w 3164159"/>
              <a:gd name="connsiteY0" fmla="*/ 1735710 h 2797833"/>
              <a:gd name="connsiteX1" fmla="*/ 175349 w 3164159"/>
              <a:gd name="connsiteY1" fmla="*/ 1830960 h 2797833"/>
              <a:gd name="connsiteX2" fmla="*/ 2118449 w 3164159"/>
              <a:gd name="connsiteY2" fmla="*/ 49785 h 2797833"/>
              <a:gd name="connsiteX3" fmla="*/ 2947124 w 3164159"/>
              <a:gd name="connsiteY3" fmla="*/ 583185 h 2797833"/>
              <a:gd name="connsiteX4" fmla="*/ 3147149 w 3164159"/>
              <a:gd name="connsiteY4" fmla="*/ 1526160 h 2797833"/>
              <a:gd name="connsiteX5" fmla="*/ 2613749 w 3164159"/>
              <a:gd name="connsiteY5" fmla="*/ 2211960 h 2797833"/>
              <a:gd name="connsiteX6" fmla="*/ 803999 w 3164159"/>
              <a:gd name="connsiteY6" fmla="*/ 2792985 h 2797833"/>
              <a:gd name="connsiteX7" fmla="*/ 70574 w 3164159"/>
              <a:gd name="connsiteY7" fmla="*/ 2459610 h 2797833"/>
              <a:gd name="connsiteX8" fmla="*/ 70574 w 3164159"/>
              <a:gd name="connsiteY8" fmla="*/ 1935735 h 2797833"/>
              <a:gd name="connsiteX0" fmla="*/ 227246 w 3146916"/>
              <a:gd name="connsiteY0" fmla="*/ 1735710 h 2797833"/>
              <a:gd name="connsiteX1" fmla="*/ 158106 w 3146916"/>
              <a:gd name="connsiteY1" fmla="*/ 1830960 h 2797833"/>
              <a:gd name="connsiteX2" fmla="*/ 2101206 w 3146916"/>
              <a:gd name="connsiteY2" fmla="*/ 49785 h 2797833"/>
              <a:gd name="connsiteX3" fmla="*/ 2929881 w 3146916"/>
              <a:gd name="connsiteY3" fmla="*/ 583185 h 2797833"/>
              <a:gd name="connsiteX4" fmla="*/ 3129906 w 3146916"/>
              <a:gd name="connsiteY4" fmla="*/ 1526160 h 2797833"/>
              <a:gd name="connsiteX5" fmla="*/ 2596506 w 3146916"/>
              <a:gd name="connsiteY5" fmla="*/ 2211960 h 2797833"/>
              <a:gd name="connsiteX6" fmla="*/ 786756 w 3146916"/>
              <a:gd name="connsiteY6" fmla="*/ 2792985 h 2797833"/>
              <a:gd name="connsiteX7" fmla="*/ 53331 w 3146916"/>
              <a:gd name="connsiteY7" fmla="*/ 2459610 h 2797833"/>
              <a:gd name="connsiteX8" fmla="*/ 122472 w 3146916"/>
              <a:gd name="connsiteY8" fmla="*/ 1970810 h 2797833"/>
              <a:gd name="connsiteX0" fmla="*/ 266221 w 3185891"/>
              <a:gd name="connsiteY0" fmla="*/ 1735710 h 2797833"/>
              <a:gd name="connsiteX1" fmla="*/ 197081 w 3185891"/>
              <a:gd name="connsiteY1" fmla="*/ 1830960 h 2797833"/>
              <a:gd name="connsiteX2" fmla="*/ 2140181 w 3185891"/>
              <a:gd name="connsiteY2" fmla="*/ 49785 h 2797833"/>
              <a:gd name="connsiteX3" fmla="*/ 2968856 w 3185891"/>
              <a:gd name="connsiteY3" fmla="*/ 583185 h 2797833"/>
              <a:gd name="connsiteX4" fmla="*/ 3168881 w 3185891"/>
              <a:gd name="connsiteY4" fmla="*/ 1526160 h 2797833"/>
              <a:gd name="connsiteX5" fmla="*/ 2635481 w 3185891"/>
              <a:gd name="connsiteY5" fmla="*/ 2211960 h 2797833"/>
              <a:gd name="connsiteX6" fmla="*/ 825731 w 3185891"/>
              <a:gd name="connsiteY6" fmla="*/ 2792985 h 2797833"/>
              <a:gd name="connsiteX7" fmla="*/ 92306 w 3185891"/>
              <a:gd name="connsiteY7" fmla="*/ 2459610 h 2797833"/>
              <a:gd name="connsiteX8" fmla="*/ 46212 w 3185891"/>
              <a:gd name="connsiteY8" fmla="*/ 1935735 h 2797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85891" h="2797833">
                <a:moveTo>
                  <a:pt x="266221" y="1735710"/>
                </a:moveTo>
                <a:cubicBezTo>
                  <a:pt x="104296" y="1923828"/>
                  <a:pt x="-115246" y="2111947"/>
                  <a:pt x="197081" y="1830960"/>
                </a:cubicBezTo>
                <a:cubicBezTo>
                  <a:pt x="509408" y="1549973"/>
                  <a:pt x="1678219" y="257747"/>
                  <a:pt x="2140181" y="49785"/>
                </a:cubicBezTo>
                <a:cubicBezTo>
                  <a:pt x="2602144" y="-158178"/>
                  <a:pt x="2797406" y="337122"/>
                  <a:pt x="2968856" y="583185"/>
                </a:cubicBezTo>
                <a:cubicBezTo>
                  <a:pt x="3140306" y="829248"/>
                  <a:pt x="3224443" y="1254698"/>
                  <a:pt x="3168881" y="1526160"/>
                </a:cubicBezTo>
                <a:cubicBezTo>
                  <a:pt x="3113319" y="1797622"/>
                  <a:pt x="3026006" y="2000823"/>
                  <a:pt x="2635481" y="2211960"/>
                </a:cubicBezTo>
                <a:cubicBezTo>
                  <a:pt x="2244956" y="2423098"/>
                  <a:pt x="1249594" y="2751710"/>
                  <a:pt x="825731" y="2792985"/>
                </a:cubicBezTo>
                <a:cubicBezTo>
                  <a:pt x="401869" y="2834260"/>
                  <a:pt x="214543" y="2602485"/>
                  <a:pt x="92306" y="2459610"/>
                </a:cubicBezTo>
                <a:cubicBezTo>
                  <a:pt x="-29931" y="2316735"/>
                  <a:pt x="-14907" y="2126235"/>
                  <a:pt x="46212" y="1935735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Ovaal 11">
            <a:extLst>
              <a:ext uri="{FF2B5EF4-FFF2-40B4-BE49-F238E27FC236}">
                <a16:creationId xmlns:a16="http://schemas.microsoft.com/office/drawing/2014/main" id="{798FB3F1-AD6E-4462-A155-F6677EBF94CC}"/>
              </a:ext>
            </a:extLst>
          </p:cNvPr>
          <p:cNvSpPr/>
          <p:nvPr/>
        </p:nvSpPr>
        <p:spPr>
          <a:xfrm>
            <a:off x="6184835" y="4614640"/>
            <a:ext cx="105222" cy="98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Ovaal 12">
            <a:extLst>
              <a:ext uri="{FF2B5EF4-FFF2-40B4-BE49-F238E27FC236}">
                <a16:creationId xmlns:a16="http://schemas.microsoft.com/office/drawing/2014/main" id="{75DAD2B2-9400-4DA6-9D48-07B0ACC16AB8}"/>
              </a:ext>
            </a:extLst>
          </p:cNvPr>
          <p:cNvSpPr/>
          <p:nvPr/>
        </p:nvSpPr>
        <p:spPr>
          <a:xfrm>
            <a:off x="6249144" y="5733256"/>
            <a:ext cx="105222" cy="98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684433EB-D5AF-424A-9982-92C4DBB6A1A9}"/>
              </a:ext>
            </a:extLst>
          </p:cNvPr>
          <p:cNvSpPr/>
          <p:nvPr/>
        </p:nvSpPr>
        <p:spPr>
          <a:xfrm>
            <a:off x="5989637" y="5048548"/>
            <a:ext cx="105222" cy="98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C0157C0A-E055-4244-A181-FD0F70EAB426}"/>
              </a:ext>
            </a:extLst>
          </p:cNvPr>
          <p:cNvSpPr/>
          <p:nvPr/>
        </p:nvSpPr>
        <p:spPr>
          <a:xfrm>
            <a:off x="6537176" y="5634869"/>
            <a:ext cx="105222" cy="98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E71FEC84-462D-403D-BAFD-F07BBE3860EC}"/>
              </a:ext>
            </a:extLst>
          </p:cNvPr>
          <p:cNvSpPr/>
          <p:nvPr/>
        </p:nvSpPr>
        <p:spPr>
          <a:xfrm>
            <a:off x="6301755" y="4947315"/>
            <a:ext cx="105222" cy="98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Ovaal 16">
            <a:extLst>
              <a:ext uri="{FF2B5EF4-FFF2-40B4-BE49-F238E27FC236}">
                <a16:creationId xmlns:a16="http://schemas.microsoft.com/office/drawing/2014/main" id="{B5E73B89-A04F-4B30-9468-379A324E5316}"/>
              </a:ext>
            </a:extLst>
          </p:cNvPr>
          <p:cNvSpPr/>
          <p:nvPr/>
        </p:nvSpPr>
        <p:spPr>
          <a:xfrm>
            <a:off x="6400402" y="5241898"/>
            <a:ext cx="105222" cy="98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Ovaal 17">
            <a:extLst>
              <a:ext uri="{FF2B5EF4-FFF2-40B4-BE49-F238E27FC236}">
                <a16:creationId xmlns:a16="http://schemas.microsoft.com/office/drawing/2014/main" id="{EBAB4520-7D3D-4251-AB39-E2323A31F4A0}"/>
              </a:ext>
            </a:extLst>
          </p:cNvPr>
          <p:cNvSpPr/>
          <p:nvPr/>
        </p:nvSpPr>
        <p:spPr>
          <a:xfrm>
            <a:off x="6094859" y="5345193"/>
            <a:ext cx="105222" cy="983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127998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667000" y="44624"/>
            <a:ext cx="6750496" cy="167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2. PETEGEMSTRAAT plein + </a:t>
            </a:r>
            <a:r>
              <a:rPr lang="en-US" sz="1800" dirty="0" err="1">
                <a:solidFill>
                  <a:srgbClr val="A53121"/>
                </a:solidFill>
                <a:latin typeface="Verdana" pitchFamily="1" charset="0"/>
              </a:rPr>
              <a:t>boomspiegels</a:t>
            </a:r>
            <a:br>
              <a:rPr lang="en-US" sz="1800" dirty="0">
                <a:solidFill>
                  <a:srgbClr val="A53121"/>
                </a:solidFill>
                <a:latin typeface="Verdana" pitchFamily="1" charset="0"/>
              </a:rPr>
            </a:b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    </a:t>
            </a:r>
            <a:r>
              <a:rPr lang="en-US" sz="1800" dirty="0">
                <a:solidFill>
                  <a:srgbClr val="8AA1B5"/>
                </a:solidFill>
                <a:latin typeface="Verdana" pitchFamily="1" charset="0"/>
              </a:rPr>
              <a:t>Sint - </a:t>
            </a:r>
            <a:r>
              <a:rPr lang="en-US" sz="1800" dirty="0" err="1">
                <a:solidFill>
                  <a:srgbClr val="8AA1B5"/>
                </a:solidFill>
                <a:latin typeface="Verdana" pitchFamily="1" charset="0"/>
              </a:rPr>
              <a:t>Kruis</a:t>
            </a:r>
            <a:endParaRPr lang="en-US" sz="1200" dirty="0"/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667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AF95D4D-3275-4CA4-8AE1-21210A67F9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712" r="15526"/>
          <a:stretch/>
        </p:blipFill>
        <p:spPr>
          <a:xfrm>
            <a:off x="381000" y="1716088"/>
            <a:ext cx="4644008" cy="3870610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F18807D-7B88-4F1B-8E6E-5A20F128E987}"/>
              </a:ext>
            </a:extLst>
          </p:cNvPr>
          <p:cNvSpPr txBox="1"/>
          <p:nvPr/>
        </p:nvSpPr>
        <p:spPr>
          <a:xfrm>
            <a:off x="5097016" y="1722587"/>
            <a:ext cx="3691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Boomspiegels: 8  Oppervlakte : 20 m²</a:t>
            </a:r>
          </a:p>
          <a:p>
            <a:r>
              <a:rPr lang="nl-BE" dirty="0"/>
              <a:t>Plein oppervlakte : 400 m²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F1F04BE-DC2D-4ED7-AE7C-EEF63D9D7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2961" y="3139066"/>
            <a:ext cx="5115920" cy="3524875"/>
          </a:xfrm>
          <a:prstGeom prst="rect">
            <a:avLst/>
          </a:pr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5B9A8190-D25D-46BD-AA26-9DCB1C2A7B75}"/>
              </a:ext>
            </a:extLst>
          </p:cNvPr>
          <p:cNvSpPr txBox="1"/>
          <p:nvPr/>
        </p:nvSpPr>
        <p:spPr>
          <a:xfrm>
            <a:off x="496146" y="5734997"/>
            <a:ext cx="13329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/>
              <a:t>VOOR</a:t>
            </a:r>
          </a:p>
        </p:txBody>
      </p:sp>
    </p:spTree>
    <p:extLst>
      <p:ext uri="{BB962C8B-B14F-4D97-AF65-F5344CB8AC3E}">
        <p14:creationId xmlns:p14="http://schemas.microsoft.com/office/powerpoint/2010/main" val="7066537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2667000" y="44624"/>
            <a:ext cx="6750496" cy="167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2. PETEGEMSTRAAT plein + </a:t>
            </a:r>
            <a:r>
              <a:rPr lang="en-US" sz="1800" dirty="0" err="1">
                <a:solidFill>
                  <a:srgbClr val="A53121"/>
                </a:solidFill>
                <a:latin typeface="Verdana" pitchFamily="1" charset="0"/>
              </a:rPr>
              <a:t>boomspiegels</a:t>
            </a:r>
            <a:br>
              <a:rPr lang="en-US" sz="1800" dirty="0">
                <a:solidFill>
                  <a:srgbClr val="A53121"/>
                </a:solidFill>
                <a:latin typeface="Verdana" pitchFamily="1" charset="0"/>
              </a:rPr>
            </a:b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    </a:t>
            </a:r>
            <a:r>
              <a:rPr lang="en-US" sz="1800" dirty="0">
                <a:solidFill>
                  <a:srgbClr val="8AA1B5"/>
                </a:solidFill>
                <a:latin typeface="Verdana" pitchFamily="1" charset="0"/>
              </a:rPr>
              <a:t>Sint - </a:t>
            </a:r>
            <a:r>
              <a:rPr lang="en-US" sz="1800" dirty="0" err="1">
                <a:solidFill>
                  <a:srgbClr val="8AA1B5"/>
                </a:solidFill>
                <a:latin typeface="Verdana" pitchFamily="1" charset="0"/>
              </a:rPr>
              <a:t>Kruis</a:t>
            </a:r>
            <a:endParaRPr lang="en-US" sz="1200" dirty="0"/>
          </a:p>
        </p:txBody>
      </p:sp>
      <p:pic>
        <p:nvPicPr>
          <p:cNvPr id="5" name="Picture 4" descr="StadBrugge_RGB_NL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2667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AF95D4D-3275-4CA4-8AE1-21210A67F9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64" r="15526"/>
          <a:stretch/>
        </p:blipFill>
        <p:spPr>
          <a:xfrm>
            <a:off x="416496" y="1716088"/>
            <a:ext cx="4248471" cy="3870610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5F1F04BE-DC2D-4ED7-AE7C-EEF63D9D7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6937" y="2990226"/>
            <a:ext cx="5331944" cy="3673716"/>
          </a:xfrm>
          <a:prstGeom prst="rect">
            <a:avLst/>
          </a:prstGeom>
        </p:spPr>
      </p:pic>
      <p:sp>
        <p:nvSpPr>
          <p:cNvPr id="9" name="Vrije vorm: vorm 8">
            <a:extLst>
              <a:ext uri="{FF2B5EF4-FFF2-40B4-BE49-F238E27FC236}">
                <a16:creationId xmlns:a16="http://schemas.microsoft.com/office/drawing/2014/main" id="{3FD63BE1-E67D-40C3-A8B0-1EE8649D7FAE}"/>
              </a:ext>
            </a:extLst>
          </p:cNvPr>
          <p:cNvSpPr/>
          <p:nvPr/>
        </p:nvSpPr>
        <p:spPr>
          <a:xfrm>
            <a:off x="4953000" y="5301208"/>
            <a:ext cx="1512168" cy="561418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0862" h="350982">
                <a:moveTo>
                  <a:pt x="0" y="277091"/>
                </a:moveTo>
                <a:cubicBezTo>
                  <a:pt x="15394" y="267855"/>
                  <a:pt x="30125" y="257411"/>
                  <a:pt x="46182" y="249382"/>
                </a:cubicBezTo>
                <a:cubicBezTo>
                  <a:pt x="54890" y="245028"/>
                  <a:pt x="65183" y="244499"/>
                  <a:pt x="73891" y="240145"/>
                </a:cubicBezTo>
                <a:cubicBezTo>
                  <a:pt x="83820" y="235181"/>
                  <a:pt x="91456" y="226181"/>
                  <a:pt x="101600" y="221673"/>
                </a:cubicBezTo>
                <a:cubicBezTo>
                  <a:pt x="119394" y="213765"/>
                  <a:pt x="138545" y="209358"/>
                  <a:pt x="157018" y="203200"/>
                </a:cubicBezTo>
                <a:lnTo>
                  <a:pt x="212437" y="184727"/>
                </a:lnTo>
                <a:cubicBezTo>
                  <a:pt x="221673" y="181648"/>
                  <a:pt x="230701" y="177852"/>
                  <a:pt x="240146" y="175491"/>
                </a:cubicBezTo>
                <a:cubicBezTo>
                  <a:pt x="286536" y="163893"/>
                  <a:pt x="265048" y="170268"/>
                  <a:pt x="304800" y="157018"/>
                </a:cubicBezTo>
                <a:cubicBezTo>
                  <a:pt x="314036" y="150860"/>
                  <a:pt x="322580" y="143509"/>
                  <a:pt x="332509" y="138545"/>
                </a:cubicBezTo>
                <a:cubicBezTo>
                  <a:pt x="341217" y="134191"/>
                  <a:pt x="351707" y="134037"/>
                  <a:pt x="360218" y="129309"/>
                </a:cubicBezTo>
                <a:cubicBezTo>
                  <a:pt x="360235" y="129299"/>
                  <a:pt x="429483" y="83133"/>
                  <a:pt x="443346" y="73891"/>
                </a:cubicBezTo>
                <a:cubicBezTo>
                  <a:pt x="452582" y="67733"/>
                  <a:pt x="460524" y="58928"/>
                  <a:pt x="471055" y="55418"/>
                </a:cubicBezTo>
                <a:lnTo>
                  <a:pt x="498764" y="46182"/>
                </a:lnTo>
                <a:cubicBezTo>
                  <a:pt x="542674" y="16908"/>
                  <a:pt x="515943" y="31219"/>
                  <a:pt x="581891" y="9236"/>
                </a:cubicBezTo>
                <a:lnTo>
                  <a:pt x="609600" y="0"/>
                </a:lnTo>
                <a:cubicBezTo>
                  <a:pt x="637309" y="3079"/>
                  <a:pt x="665128" y="5293"/>
                  <a:pt x="692727" y="9236"/>
                </a:cubicBezTo>
                <a:cubicBezTo>
                  <a:pt x="767264" y="19884"/>
                  <a:pt x="712528" y="16495"/>
                  <a:pt x="794327" y="36945"/>
                </a:cubicBezTo>
                <a:cubicBezTo>
                  <a:pt x="818957" y="43103"/>
                  <a:pt x="844132" y="47389"/>
                  <a:pt x="868218" y="55418"/>
                </a:cubicBezTo>
                <a:cubicBezTo>
                  <a:pt x="886691" y="61576"/>
                  <a:pt x="904746" y="69168"/>
                  <a:pt x="923637" y="73891"/>
                </a:cubicBezTo>
                <a:cubicBezTo>
                  <a:pt x="970027" y="85488"/>
                  <a:pt x="948540" y="79113"/>
                  <a:pt x="988291" y="92364"/>
                </a:cubicBezTo>
                <a:cubicBezTo>
                  <a:pt x="1028315" y="89285"/>
                  <a:pt x="1068421" y="79133"/>
                  <a:pt x="1108364" y="83127"/>
                </a:cubicBezTo>
                <a:cubicBezTo>
                  <a:pt x="1119410" y="84232"/>
                  <a:pt x="1090858" y="97227"/>
                  <a:pt x="1080655" y="101600"/>
                </a:cubicBezTo>
                <a:cubicBezTo>
                  <a:pt x="1068987" y="106600"/>
                  <a:pt x="1056024" y="107757"/>
                  <a:pt x="1043709" y="110836"/>
                </a:cubicBezTo>
                <a:cubicBezTo>
                  <a:pt x="952716" y="201832"/>
                  <a:pt x="1058849" y="99180"/>
                  <a:pt x="969818" y="175491"/>
                </a:cubicBezTo>
                <a:cubicBezTo>
                  <a:pt x="925790" y="213229"/>
                  <a:pt x="961533" y="196725"/>
                  <a:pt x="914400" y="212436"/>
                </a:cubicBezTo>
                <a:lnTo>
                  <a:pt x="831273" y="267854"/>
                </a:lnTo>
                <a:lnTo>
                  <a:pt x="803564" y="286327"/>
                </a:lnTo>
                <a:cubicBezTo>
                  <a:pt x="794328" y="292485"/>
                  <a:pt x="786386" y="301290"/>
                  <a:pt x="775855" y="304800"/>
                </a:cubicBezTo>
                <a:lnTo>
                  <a:pt x="748146" y="314036"/>
                </a:lnTo>
                <a:cubicBezTo>
                  <a:pt x="738910" y="320194"/>
                  <a:pt x="730581" y="328001"/>
                  <a:pt x="720437" y="332509"/>
                </a:cubicBezTo>
                <a:cubicBezTo>
                  <a:pt x="702643" y="340417"/>
                  <a:pt x="665018" y="350982"/>
                  <a:pt x="665018" y="350982"/>
                </a:cubicBezTo>
                <a:cubicBezTo>
                  <a:pt x="634230" y="347903"/>
                  <a:pt x="603325" y="345834"/>
                  <a:pt x="572655" y="341745"/>
                </a:cubicBezTo>
                <a:cubicBezTo>
                  <a:pt x="554801" y="339364"/>
                  <a:pt x="508731" y="328760"/>
                  <a:pt x="489527" y="323273"/>
                </a:cubicBezTo>
                <a:cubicBezTo>
                  <a:pt x="480166" y="320598"/>
                  <a:pt x="471179" y="316711"/>
                  <a:pt x="461818" y="314036"/>
                </a:cubicBezTo>
                <a:cubicBezTo>
                  <a:pt x="449612" y="310549"/>
                  <a:pt x="437032" y="308448"/>
                  <a:pt x="424873" y="304800"/>
                </a:cubicBezTo>
                <a:cubicBezTo>
                  <a:pt x="406222" y="299205"/>
                  <a:pt x="387928" y="292485"/>
                  <a:pt x="369455" y="286327"/>
                </a:cubicBezTo>
                <a:cubicBezTo>
                  <a:pt x="360219" y="283248"/>
                  <a:pt x="351191" y="279452"/>
                  <a:pt x="341746" y="277091"/>
                </a:cubicBezTo>
                <a:cubicBezTo>
                  <a:pt x="329431" y="274012"/>
                  <a:pt x="317006" y="271341"/>
                  <a:pt x="304800" y="267854"/>
                </a:cubicBezTo>
                <a:cubicBezTo>
                  <a:pt x="295439" y="265179"/>
                  <a:pt x="286742" y="259905"/>
                  <a:pt x="277091" y="258618"/>
                </a:cubicBezTo>
                <a:cubicBezTo>
                  <a:pt x="186725" y="246570"/>
                  <a:pt x="153799" y="249382"/>
                  <a:pt x="64655" y="249382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0B84CC81-DE6E-4240-B7EB-E9CC48295620}"/>
              </a:ext>
            </a:extLst>
          </p:cNvPr>
          <p:cNvSpPr/>
          <p:nvPr/>
        </p:nvSpPr>
        <p:spPr>
          <a:xfrm>
            <a:off x="7363867" y="4333119"/>
            <a:ext cx="748021" cy="153884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0862" h="350982">
                <a:moveTo>
                  <a:pt x="0" y="277091"/>
                </a:moveTo>
                <a:cubicBezTo>
                  <a:pt x="15394" y="267855"/>
                  <a:pt x="30125" y="257411"/>
                  <a:pt x="46182" y="249382"/>
                </a:cubicBezTo>
                <a:cubicBezTo>
                  <a:pt x="54890" y="245028"/>
                  <a:pt x="65183" y="244499"/>
                  <a:pt x="73891" y="240145"/>
                </a:cubicBezTo>
                <a:cubicBezTo>
                  <a:pt x="83820" y="235181"/>
                  <a:pt x="91456" y="226181"/>
                  <a:pt x="101600" y="221673"/>
                </a:cubicBezTo>
                <a:cubicBezTo>
                  <a:pt x="119394" y="213765"/>
                  <a:pt x="138545" y="209358"/>
                  <a:pt x="157018" y="203200"/>
                </a:cubicBezTo>
                <a:lnTo>
                  <a:pt x="212437" y="184727"/>
                </a:lnTo>
                <a:cubicBezTo>
                  <a:pt x="221673" y="181648"/>
                  <a:pt x="230701" y="177852"/>
                  <a:pt x="240146" y="175491"/>
                </a:cubicBezTo>
                <a:cubicBezTo>
                  <a:pt x="286536" y="163893"/>
                  <a:pt x="265048" y="170268"/>
                  <a:pt x="304800" y="157018"/>
                </a:cubicBezTo>
                <a:cubicBezTo>
                  <a:pt x="314036" y="150860"/>
                  <a:pt x="322580" y="143509"/>
                  <a:pt x="332509" y="138545"/>
                </a:cubicBezTo>
                <a:cubicBezTo>
                  <a:pt x="341217" y="134191"/>
                  <a:pt x="351707" y="134037"/>
                  <a:pt x="360218" y="129309"/>
                </a:cubicBezTo>
                <a:cubicBezTo>
                  <a:pt x="360235" y="129299"/>
                  <a:pt x="429483" y="83133"/>
                  <a:pt x="443346" y="73891"/>
                </a:cubicBezTo>
                <a:cubicBezTo>
                  <a:pt x="452582" y="67733"/>
                  <a:pt x="460524" y="58928"/>
                  <a:pt x="471055" y="55418"/>
                </a:cubicBezTo>
                <a:lnTo>
                  <a:pt x="498764" y="46182"/>
                </a:lnTo>
                <a:cubicBezTo>
                  <a:pt x="542674" y="16908"/>
                  <a:pt x="515943" y="31219"/>
                  <a:pt x="581891" y="9236"/>
                </a:cubicBezTo>
                <a:lnTo>
                  <a:pt x="609600" y="0"/>
                </a:lnTo>
                <a:cubicBezTo>
                  <a:pt x="637309" y="3079"/>
                  <a:pt x="665128" y="5293"/>
                  <a:pt x="692727" y="9236"/>
                </a:cubicBezTo>
                <a:cubicBezTo>
                  <a:pt x="767264" y="19884"/>
                  <a:pt x="712528" y="16495"/>
                  <a:pt x="794327" y="36945"/>
                </a:cubicBezTo>
                <a:cubicBezTo>
                  <a:pt x="818957" y="43103"/>
                  <a:pt x="844132" y="47389"/>
                  <a:pt x="868218" y="55418"/>
                </a:cubicBezTo>
                <a:cubicBezTo>
                  <a:pt x="886691" y="61576"/>
                  <a:pt x="904746" y="69168"/>
                  <a:pt x="923637" y="73891"/>
                </a:cubicBezTo>
                <a:cubicBezTo>
                  <a:pt x="970027" y="85488"/>
                  <a:pt x="948540" y="79113"/>
                  <a:pt x="988291" y="92364"/>
                </a:cubicBezTo>
                <a:cubicBezTo>
                  <a:pt x="1028315" y="89285"/>
                  <a:pt x="1068421" y="79133"/>
                  <a:pt x="1108364" y="83127"/>
                </a:cubicBezTo>
                <a:cubicBezTo>
                  <a:pt x="1119410" y="84232"/>
                  <a:pt x="1090858" y="97227"/>
                  <a:pt x="1080655" y="101600"/>
                </a:cubicBezTo>
                <a:cubicBezTo>
                  <a:pt x="1068987" y="106600"/>
                  <a:pt x="1056024" y="107757"/>
                  <a:pt x="1043709" y="110836"/>
                </a:cubicBezTo>
                <a:cubicBezTo>
                  <a:pt x="952716" y="201832"/>
                  <a:pt x="1058849" y="99180"/>
                  <a:pt x="969818" y="175491"/>
                </a:cubicBezTo>
                <a:cubicBezTo>
                  <a:pt x="925790" y="213229"/>
                  <a:pt x="961533" y="196725"/>
                  <a:pt x="914400" y="212436"/>
                </a:cubicBezTo>
                <a:lnTo>
                  <a:pt x="831273" y="267854"/>
                </a:lnTo>
                <a:lnTo>
                  <a:pt x="803564" y="286327"/>
                </a:lnTo>
                <a:cubicBezTo>
                  <a:pt x="794328" y="292485"/>
                  <a:pt x="786386" y="301290"/>
                  <a:pt x="775855" y="304800"/>
                </a:cubicBezTo>
                <a:lnTo>
                  <a:pt x="748146" y="314036"/>
                </a:lnTo>
                <a:cubicBezTo>
                  <a:pt x="738910" y="320194"/>
                  <a:pt x="730581" y="328001"/>
                  <a:pt x="720437" y="332509"/>
                </a:cubicBezTo>
                <a:cubicBezTo>
                  <a:pt x="702643" y="340417"/>
                  <a:pt x="665018" y="350982"/>
                  <a:pt x="665018" y="350982"/>
                </a:cubicBezTo>
                <a:cubicBezTo>
                  <a:pt x="634230" y="347903"/>
                  <a:pt x="603325" y="345834"/>
                  <a:pt x="572655" y="341745"/>
                </a:cubicBezTo>
                <a:cubicBezTo>
                  <a:pt x="554801" y="339364"/>
                  <a:pt x="508731" y="328760"/>
                  <a:pt x="489527" y="323273"/>
                </a:cubicBezTo>
                <a:cubicBezTo>
                  <a:pt x="480166" y="320598"/>
                  <a:pt x="471179" y="316711"/>
                  <a:pt x="461818" y="314036"/>
                </a:cubicBezTo>
                <a:cubicBezTo>
                  <a:pt x="449612" y="310549"/>
                  <a:pt x="437032" y="308448"/>
                  <a:pt x="424873" y="304800"/>
                </a:cubicBezTo>
                <a:cubicBezTo>
                  <a:pt x="406222" y="299205"/>
                  <a:pt x="387928" y="292485"/>
                  <a:pt x="369455" y="286327"/>
                </a:cubicBezTo>
                <a:cubicBezTo>
                  <a:pt x="360219" y="283248"/>
                  <a:pt x="351191" y="279452"/>
                  <a:pt x="341746" y="277091"/>
                </a:cubicBezTo>
                <a:cubicBezTo>
                  <a:pt x="329431" y="274012"/>
                  <a:pt x="317006" y="271341"/>
                  <a:pt x="304800" y="267854"/>
                </a:cubicBezTo>
                <a:cubicBezTo>
                  <a:pt x="295439" y="265179"/>
                  <a:pt x="286742" y="259905"/>
                  <a:pt x="277091" y="258618"/>
                </a:cubicBezTo>
                <a:cubicBezTo>
                  <a:pt x="186725" y="246570"/>
                  <a:pt x="153799" y="249382"/>
                  <a:pt x="64655" y="249382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1" name="Vrije vorm: vorm 10">
            <a:extLst>
              <a:ext uri="{FF2B5EF4-FFF2-40B4-BE49-F238E27FC236}">
                <a16:creationId xmlns:a16="http://schemas.microsoft.com/office/drawing/2014/main" id="{A24C6DA6-E8CD-4093-BB28-32A735BF2426}"/>
              </a:ext>
            </a:extLst>
          </p:cNvPr>
          <p:cNvSpPr/>
          <p:nvPr/>
        </p:nvSpPr>
        <p:spPr>
          <a:xfrm>
            <a:off x="2936776" y="3284984"/>
            <a:ext cx="1368152" cy="504056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0862" h="350982">
                <a:moveTo>
                  <a:pt x="0" y="277091"/>
                </a:moveTo>
                <a:cubicBezTo>
                  <a:pt x="15394" y="267855"/>
                  <a:pt x="30125" y="257411"/>
                  <a:pt x="46182" y="249382"/>
                </a:cubicBezTo>
                <a:cubicBezTo>
                  <a:pt x="54890" y="245028"/>
                  <a:pt x="65183" y="244499"/>
                  <a:pt x="73891" y="240145"/>
                </a:cubicBezTo>
                <a:cubicBezTo>
                  <a:pt x="83820" y="235181"/>
                  <a:pt x="91456" y="226181"/>
                  <a:pt x="101600" y="221673"/>
                </a:cubicBezTo>
                <a:cubicBezTo>
                  <a:pt x="119394" y="213765"/>
                  <a:pt x="138545" y="209358"/>
                  <a:pt x="157018" y="203200"/>
                </a:cubicBezTo>
                <a:lnTo>
                  <a:pt x="212437" y="184727"/>
                </a:lnTo>
                <a:cubicBezTo>
                  <a:pt x="221673" y="181648"/>
                  <a:pt x="230701" y="177852"/>
                  <a:pt x="240146" y="175491"/>
                </a:cubicBezTo>
                <a:cubicBezTo>
                  <a:pt x="286536" y="163893"/>
                  <a:pt x="265048" y="170268"/>
                  <a:pt x="304800" y="157018"/>
                </a:cubicBezTo>
                <a:cubicBezTo>
                  <a:pt x="314036" y="150860"/>
                  <a:pt x="322580" y="143509"/>
                  <a:pt x="332509" y="138545"/>
                </a:cubicBezTo>
                <a:cubicBezTo>
                  <a:pt x="341217" y="134191"/>
                  <a:pt x="351707" y="134037"/>
                  <a:pt x="360218" y="129309"/>
                </a:cubicBezTo>
                <a:cubicBezTo>
                  <a:pt x="360235" y="129299"/>
                  <a:pt x="429483" y="83133"/>
                  <a:pt x="443346" y="73891"/>
                </a:cubicBezTo>
                <a:cubicBezTo>
                  <a:pt x="452582" y="67733"/>
                  <a:pt x="460524" y="58928"/>
                  <a:pt x="471055" y="55418"/>
                </a:cubicBezTo>
                <a:lnTo>
                  <a:pt x="498764" y="46182"/>
                </a:lnTo>
                <a:cubicBezTo>
                  <a:pt x="542674" y="16908"/>
                  <a:pt x="515943" y="31219"/>
                  <a:pt x="581891" y="9236"/>
                </a:cubicBezTo>
                <a:lnTo>
                  <a:pt x="609600" y="0"/>
                </a:lnTo>
                <a:cubicBezTo>
                  <a:pt x="637309" y="3079"/>
                  <a:pt x="665128" y="5293"/>
                  <a:pt x="692727" y="9236"/>
                </a:cubicBezTo>
                <a:cubicBezTo>
                  <a:pt x="767264" y="19884"/>
                  <a:pt x="712528" y="16495"/>
                  <a:pt x="794327" y="36945"/>
                </a:cubicBezTo>
                <a:cubicBezTo>
                  <a:pt x="818957" y="43103"/>
                  <a:pt x="844132" y="47389"/>
                  <a:pt x="868218" y="55418"/>
                </a:cubicBezTo>
                <a:cubicBezTo>
                  <a:pt x="886691" y="61576"/>
                  <a:pt x="904746" y="69168"/>
                  <a:pt x="923637" y="73891"/>
                </a:cubicBezTo>
                <a:cubicBezTo>
                  <a:pt x="970027" y="85488"/>
                  <a:pt x="948540" y="79113"/>
                  <a:pt x="988291" y="92364"/>
                </a:cubicBezTo>
                <a:cubicBezTo>
                  <a:pt x="1028315" y="89285"/>
                  <a:pt x="1068421" y="79133"/>
                  <a:pt x="1108364" y="83127"/>
                </a:cubicBezTo>
                <a:cubicBezTo>
                  <a:pt x="1119410" y="84232"/>
                  <a:pt x="1090858" y="97227"/>
                  <a:pt x="1080655" y="101600"/>
                </a:cubicBezTo>
                <a:cubicBezTo>
                  <a:pt x="1068987" y="106600"/>
                  <a:pt x="1056024" y="107757"/>
                  <a:pt x="1043709" y="110836"/>
                </a:cubicBezTo>
                <a:cubicBezTo>
                  <a:pt x="952716" y="201832"/>
                  <a:pt x="1058849" y="99180"/>
                  <a:pt x="969818" y="175491"/>
                </a:cubicBezTo>
                <a:cubicBezTo>
                  <a:pt x="925790" y="213229"/>
                  <a:pt x="961533" y="196725"/>
                  <a:pt x="914400" y="212436"/>
                </a:cubicBezTo>
                <a:lnTo>
                  <a:pt x="831273" y="267854"/>
                </a:lnTo>
                <a:lnTo>
                  <a:pt x="803564" y="286327"/>
                </a:lnTo>
                <a:cubicBezTo>
                  <a:pt x="794328" y="292485"/>
                  <a:pt x="786386" y="301290"/>
                  <a:pt x="775855" y="304800"/>
                </a:cubicBezTo>
                <a:lnTo>
                  <a:pt x="748146" y="314036"/>
                </a:lnTo>
                <a:cubicBezTo>
                  <a:pt x="738910" y="320194"/>
                  <a:pt x="730581" y="328001"/>
                  <a:pt x="720437" y="332509"/>
                </a:cubicBezTo>
                <a:cubicBezTo>
                  <a:pt x="702643" y="340417"/>
                  <a:pt x="665018" y="350982"/>
                  <a:pt x="665018" y="350982"/>
                </a:cubicBezTo>
                <a:cubicBezTo>
                  <a:pt x="634230" y="347903"/>
                  <a:pt x="603325" y="345834"/>
                  <a:pt x="572655" y="341745"/>
                </a:cubicBezTo>
                <a:cubicBezTo>
                  <a:pt x="554801" y="339364"/>
                  <a:pt x="508731" y="328760"/>
                  <a:pt x="489527" y="323273"/>
                </a:cubicBezTo>
                <a:cubicBezTo>
                  <a:pt x="480166" y="320598"/>
                  <a:pt x="471179" y="316711"/>
                  <a:pt x="461818" y="314036"/>
                </a:cubicBezTo>
                <a:cubicBezTo>
                  <a:pt x="449612" y="310549"/>
                  <a:pt x="437032" y="308448"/>
                  <a:pt x="424873" y="304800"/>
                </a:cubicBezTo>
                <a:cubicBezTo>
                  <a:pt x="406222" y="299205"/>
                  <a:pt x="387928" y="292485"/>
                  <a:pt x="369455" y="286327"/>
                </a:cubicBezTo>
                <a:cubicBezTo>
                  <a:pt x="360219" y="283248"/>
                  <a:pt x="351191" y="279452"/>
                  <a:pt x="341746" y="277091"/>
                </a:cubicBezTo>
                <a:cubicBezTo>
                  <a:pt x="329431" y="274012"/>
                  <a:pt x="317006" y="271341"/>
                  <a:pt x="304800" y="267854"/>
                </a:cubicBezTo>
                <a:cubicBezTo>
                  <a:pt x="295439" y="265179"/>
                  <a:pt x="286742" y="259905"/>
                  <a:pt x="277091" y="258618"/>
                </a:cubicBezTo>
                <a:cubicBezTo>
                  <a:pt x="186725" y="246570"/>
                  <a:pt x="153799" y="249382"/>
                  <a:pt x="64655" y="249382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Vrije vorm: vorm 11">
            <a:extLst>
              <a:ext uri="{FF2B5EF4-FFF2-40B4-BE49-F238E27FC236}">
                <a16:creationId xmlns:a16="http://schemas.microsoft.com/office/drawing/2014/main" id="{BFC9C0A7-A5B3-4011-BD83-7C7003FB1EDC}"/>
              </a:ext>
            </a:extLst>
          </p:cNvPr>
          <p:cNvSpPr/>
          <p:nvPr/>
        </p:nvSpPr>
        <p:spPr>
          <a:xfrm>
            <a:off x="2180692" y="3311649"/>
            <a:ext cx="1368152" cy="504056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0862" h="350982">
                <a:moveTo>
                  <a:pt x="0" y="277091"/>
                </a:moveTo>
                <a:cubicBezTo>
                  <a:pt x="15394" y="267855"/>
                  <a:pt x="30125" y="257411"/>
                  <a:pt x="46182" y="249382"/>
                </a:cubicBezTo>
                <a:cubicBezTo>
                  <a:pt x="54890" y="245028"/>
                  <a:pt x="65183" y="244499"/>
                  <a:pt x="73891" y="240145"/>
                </a:cubicBezTo>
                <a:cubicBezTo>
                  <a:pt x="83820" y="235181"/>
                  <a:pt x="91456" y="226181"/>
                  <a:pt x="101600" y="221673"/>
                </a:cubicBezTo>
                <a:cubicBezTo>
                  <a:pt x="119394" y="213765"/>
                  <a:pt x="138545" y="209358"/>
                  <a:pt x="157018" y="203200"/>
                </a:cubicBezTo>
                <a:lnTo>
                  <a:pt x="212437" y="184727"/>
                </a:lnTo>
                <a:cubicBezTo>
                  <a:pt x="221673" y="181648"/>
                  <a:pt x="230701" y="177852"/>
                  <a:pt x="240146" y="175491"/>
                </a:cubicBezTo>
                <a:cubicBezTo>
                  <a:pt x="286536" y="163893"/>
                  <a:pt x="265048" y="170268"/>
                  <a:pt x="304800" y="157018"/>
                </a:cubicBezTo>
                <a:cubicBezTo>
                  <a:pt x="314036" y="150860"/>
                  <a:pt x="322580" y="143509"/>
                  <a:pt x="332509" y="138545"/>
                </a:cubicBezTo>
                <a:cubicBezTo>
                  <a:pt x="341217" y="134191"/>
                  <a:pt x="351707" y="134037"/>
                  <a:pt x="360218" y="129309"/>
                </a:cubicBezTo>
                <a:cubicBezTo>
                  <a:pt x="360235" y="129299"/>
                  <a:pt x="429483" y="83133"/>
                  <a:pt x="443346" y="73891"/>
                </a:cubicBezTo>
                <a:cubicBezTo>
                  <a:pt x="452582" y="67733"/>
                  <a:pt x="460524" y="58928"/>
                  <a:pt x="471055" y="55418"/>
                </a:cubicBezTo>
                <a:lnTo>
                  <a:pt x="498764" y="46182"/>
                </a:lnTo>
                <a:cubicBezTo>
                  <a:pt x="542674" y="16908"/>
                  <a:pt x="515943" y="31219"/>
                  <a:pt x="581891" y="9236"/>
                </a:cubicBezTo>
                <a:lnTo>
                  <a:pt x="609600" y="0"/>
                </a:lnTo>
                <a:cubicBezTo>
                  <a:pt x="637309" y="3079"/>
                  <a:pt x="665128" y="5293"/>
                  <a:pt x="692727" y="9236"/>
                </a:cubicBezTo>
                <a:cubicBezTo>
                  <a:pt x="767264" y="19884"/>
                  <a:pt x="712528" y="16495"/>
                  <a:pt x="794327" y="36945"/>
                </a:cubicBezTo>
                <a:cubicBezTo>
                  <a:pt x="818957" y="43103"/>
                  <a:pt x="844132" y="47389"/>
                  <a:pt x="868218" y="55418"/>
                </a:cubicBezTo>
                <a:cubicBezTo>
                  <a:pt x="886691" y="61576"/>
                  <a:pt x="904746" y="69168"/>
                  <a:pt x="923637" y="73891"/>
                </a:cubicBezTo>
                <a:cubicBezTo>
                  <a:pt x="970027" y="85488"/>
                  <a:pt x="948540" y="79113"/>
                  <a:pt x="988291" y="92364"/>
                </a:cubicBezTo>
                <a:cubicBezTo>
                  <a:pt x="1028315" y="89285"/>
                  <a:pt x="1068421" y="79133"/>
                  <a:pt x="1108364" y="83127"/>
                </a:cubicBezTo>
                <a:cubicBezTo>
                  <a:pt x="1119410" y="84232"/>
                  <a:pt x="1090858" y="97227"/>
                  <a:pt x="1080655" y="101600"/>
                </a:cubicBezTo>
                <a:cubicBezTo>
                  <a:pt x="1068987" y="106600"/>
                  <a:pt x="1056024" y="107757"/>
                  <a:pt x="1043709" y="110836"/>
                </a:cubicBezTo>
                <a:cubicBezTo>
                  <a:pt x="952716" y="201832"/>
                  <a:pt x="1058849" y="99180"/>
                  <a:pt x="969818" y="175491"/>
                </a:cubicBezTo>
                <a:cubicBezTo>
                  <a:pt x="925790" y="213229"/>
                  <a:pt x="961533" y="196725"/>
                  <a:pt x="914400" y="212436"/>
                </a:cubicBezTo>
                <a:lnTo>
                  <a:pt x="831273" y="267854"/>
                </a:lnTo>
                <a:lnTo>
                  <a:pt x="803564" y="286327"/>
                </a:lnTo>
                <a:cubicBezTo>
                  <a:pt x="794328" y="292485"/>
                  <a:pt x="786386" y="301290"/>
                  <a:pt x="775855" y="304800"/>
                </a:cubicBezTo>
                <a:lnTo>
                  <a:pt x="748146" y="314036"/>
                </a:lnTo>
                <a:cubicBezTo>
                  <a:pt x="738910" y="320194"/>
                  <a:pt x="730581" y="328001"/>
                  <a:pt x="720437" y="332509"/>
                </a:cubicBezTo>
                <a:cubicBezTo>
                  <a:pt x="702643" y="340417"/>
                  <a:pt x="665018" y="350982"/>
                  <a:pt x="665018" y="350982"/>
                </a:cubicBezTo>
                <a:cubicBezTo>
                  <a:pt x="634230" y="347903"/>
                  <a:pt x="603325" y="345834"/>
                  <a:pt x="572655" y="341745"/>
                </a:cubicBezTo>
                <a:cubicBezTo>
                  <a:pt x="554801" y="339364"/>
                  <a:pt x="508731" y="328760"/>
                  <a:pt x="489527" y="323273"/>
                </a:cubicBezTo>
                <a:cubicBezTo>
                  <a:pt x="480166" y="320598"/>
                  <a:pt x="471179" y="316711"/>
                  <a:pt x="461818" y="314036"/>
                </a:cubicBezTo>
                <a:cubicBezTo>
                  <a:pt x="449612" y="310549"/>
                  <a:pt x="437032" y="308448"/>
                  <a:pt x="424873" y="304800"/>
                </a:cubicBezTo>
                <a:cubicBezTo>
                  <a:pt x="406222" y="299205"/>
                  <a:pt x="387928" y="292485"/>
                  <a:pt x="369455" y="286327"/>
                </a:cubicBezTo>
                <a:cubicBezTo>
                  <a:pt x="360219" y="283248"/>
                  <a:pt x="351191" y="279452"/>
                  <a:pt x="341746" y="277091"/>
                </a:cubicBezTo>
                <a:cubicBezTo>
                  <a:pt x="329431" y="274012"/>
                  <a:pt x="317006" y="271341"/>
                  <a:pt x="304800" y="267854"/>
                </a:cubicBezTo>
                <a:cubicBezTo>
                  <a:pt x="295439" y="265179"/>
                  <a:pt x="286742" y="259905"/>
                  <a:pt x="277091" y="258618"/>
                </a:cubicBezTo>
                <a:cubicBezTo>
                  <a:pt x="186725" y="246570"/>
                  <a:pt x="153799" y="249382"/>
                  <a:pt x="64655" y="249382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3" name="Vrije vorm: vorm 12">
            <a:extLst>
              <a:ext uri="{FF2B5EF4-FFF2-40B4-BE49-F238E27FC236}">
                <a16:creationId xmlns:a16="http://schemas.microsoft.com/office/drawing/2014/main" id="{E446E192-4464-455B-A672-A30EF25CB0E4}"/>
              </a:ext>
            </a:extLst>
          </p:cNvPr>
          <p:cNvSpPr/>
          <p:nvPr/>
        </p:nvSpPr>
        <p:spPr>
          <a:xfrm>
            <a:off x="1496615" y="3338314"/>
            <a:ext cx="1368152" cy="504056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0862" h="350982">
                <a:moveTo>
                  <a:pt x="0" y="277091"/>
                </a:moveTo>
                <a:cubicBezTo>
                  <a:pt x="15394" y="267855"/>
                  <a:pt x="30125" y="257411"/>
                  <a:pt x="46182" y="249382"/>
                </a:cubicBezTo>
                <a:cubicBezTo>
                  <a:pt x="54890" y="245028"/>
                  <a:pt x="65183" y="244499"/>
                  <a:pt x="73891" y="240145"/>
                </a:cubicBezTo>
                <a:cubicBezTo>
                  <a:pt x="83820" y="235181"/>
                  <a:pt x="91456" y="226181"/>
                  <a:pt x="101600" y="221673"/>
                </a:cubicBezTo>
                <a:cubicBezTo>
                  <a:pt x="119394" y="213765"/>
                  <a:pt x="138545" y="209358"/>
                  <a:pt x="157018" y="203200"/>
                </a:cubicBezTo>
                <a:lnTo>
                  <a:pt x="212437" y="184727"/>
                </a:lnTo>
                <a:cubicBezTo>
                  <a:pt x="221673" y="181648"/>
                  <a:pt x="230701" y="177852"/>
                  <a:pt x="240146" y="175491"/>
                </a:cubicBezTo>
                <a:cubicBezTo>
                  <a:pt x="286536" y="163893"/>
                  <a:pt x="265048" y="170268"/>
                  <a:pt x="304800" y="157018"/>
                </a:cubicBezTo>
                <a:cubicBezTo>
                  <a:pt x="314036" y="150860"/>
                  <a:pt x="322580" y="143509"/>
                  <a:pt x="332509" y="138545"/>
                </a:cubicBezTo>
                <a:cubicBezTo>
                  <a:pt x="341217" y="134191"/>
                  <a:pt x="351707" y="134037"/>
                  <a:pt x="360218" y="129309"/>
                </a:cubicBezTo>
                <a:cubicBezTo>
                  <a:pt x="360235" y="129299"/>
                  <a:pt x="429483" y="83133"/>
                  <a:pt x="443346" y="73891"/>
                </a:cubicBezTo>
                <a:cubicBezTo>
                  <a:pt x="452582" y="67733"/>
                  <a:pt x="460524" y="58928"/>
                  <a:pt x="471055" y="55418"/>
                </a:cubicBezTo>
                <a:lnTo>
                  <a:pt x="498764" y="46182"/>
                </a:lnTo>
                <a:cubicBezTo>
                  <a:pt x="542674" y="16908"/>
                  <a:pt x="515943" y="31219"/>
                  <a:pt x="581891" y="9236"/>
                </a:cubicBezTo>
                <a:lnTo>
                  <a:pt x="609600" y="0"/>
                </a:lnTo>
                <a:cubicBezTo>
                  <a:pt x="637309" y="3079"/>
                  <a:pt x="665128" y="5293"/>
                  <a:pt x="692727" y="9236"/>
                </a:cubicBezTo>
                <a:cubicBezTo>
                  <a:pt x="767264" y="19884"/>
                  <a:pt x="712528" y="16495"/>
                  <a:pt x="794327" y="36945"/>
                </a:cubicBezTo>
                <a:cubicBezTo>
                  <a:pt x="818957" y="43103"/>
                  <a:pt x="844132" y="47389"/>
                  <a:pt x="868218" y="55418"/>
                </a:cubicBezTo>
                <a:cubicBezTo>
                  <a:pt x="886691" y="61576"/>
                  <a:pt x="904746" y="69168"/>
                  <a:pt x="923637" y="73891"/>
                </a:cubicBezTo>
                <a:cubicBezTo>
                  <a:pt x="970027" y="85488"/>
                  <a:pt x="948540" y="79113"/>
                  <a:pt x="988291" y="92364"/>
                </a:cubicBezTo>
                <a:cubicBezTo>
                  <a:pt x="1028315" y="89285"/>
                  <a:pt x="1068421" y="79133"/>
                  <a:pt x="1108364" y="83127"/>
                </a:cubicBezTo>
                <a:cubicBezTo>
                  <a:pt x="1119410" y="84232"/>
                  <a:pt x="1090858" y="97227"/>
                  <a:pt x="1080655" y="101600"/>
                </a:cubicBezTo>
                <a:cubicBezTo>
                  <a:pt x="1068987" y="106600"/>
                  <a:pt x="1056024" y="107757"/>
                  <a:pt x="1043709" y="110836"/>
                </a:cubicBezTo>
                <a:cubicBezTo>
                  <a:pt x="952716" y="201832"/>
                  <a:pt x="1058849" y="99180"/>
                  <a:pt x="969818" y="175491"/>
                </a:cubicBezTo>
                <a:cubicBezTo>
                  <a:pt x="925790" y="213229"/>
                  <a:pt x="961533" y="196725"/>
                  <a:pt x="914400" y="212436"/>
                </a:cubicBezTo>
                <a:lnTo>
                  <a:pt x="831273" y="267854"/>
                </a:lnTo>
                <a:lnTo>
                  <a:pt x="803564" y="286327"/>
                </a:lnTo>
                <a:cubicBezTo>
                  <a:pt x="794328" y="292485"/>
                  <a:pt x="786386" y="301290"/>
                  <a:pt x="775855" y="304800"/>
                </a:cubicBezTo>
                <a:lnTo>
                  <a:pt x="748146" y="314036"/>
                </a:lnTo>
                <a:cubicBezTo>
                  <a:pt x="738910" y="320194"/>
                  <a:pt x="730581" y="328001"/>
                  <a:pt x="720437" y="332509"/>
                </a:cubicBezTo>
                <a:cubicBezTo>
                  <a:pt x="702643" y="340417"/>
                  <a:pt x="665018" y="350982"/>
                  <a:pt x="665018" y="350982"/>
                </a:cubicBezTo>
                <a:cubicBezTo>
                  <a:pt x="634230" y="347903"/>
                  <a:pt x="603325" y="345834"/>
                  <a:pt x="572655" y="341745"/>
                </a:cubicBezTo>
                <a:cubicBezTo>
                  <a:pt x="554801" y="339364"/>
                  <a:pt x="508731" y="328760"/>
                  <a:pt x="489527" y="323273"/>
                </a:cubicBezTo>
                <a:cubicBezTo>
                  <a:pt x="480166" y="320598"/>
                  <a:pt x="471179" y="316711"/>
                  <a:pt x="461818" y="314036"/>
                </a:cubicBezTo>
                <a:cubicBezTo>
                  <a:pt x="449612" y="310549"/>
                  <a:pt x="437032" y="308448"/>
                  <a:pt x="424873" y="304800"/>
                </a:cubicBezTo>
                <a:cubicBezTo>
                  <a:pt x="406222" y="299205"/>
                  <a:pt x="387928" y="292485"/>
                  <a:pt x="369455" y="286327"/>
                </a:cubicBezTo>
                <a:cubicBezTo>
                  <a:pt x="360219" y="283248"/>
                  <a:pt x="351191" y="279452"/>
                  <a:pt x="341746" y="277091"/>
                </a:cubicBezTo>
                <a:cubicBezTo>
                  <a:pt x="329431" y="274012"/>
                  <a:pt x="317006" y="271341"/>
                  <a:pt x="304800" y="267854"/>
                </a:cubicBezTo>
                <a:cubicBezTo>
                  <a:pt x="295439" y="265179"/>
                  <a:pt x="286742" y="259905"/>
                  <a:pt x="277091" y="258618"/>
                </a:cubicBezTo>
                <a:cubicBezTo>
                  <a:pt x="186725" y="246570"/>
                  <a:pt x="153799" y="249382"/>
                  <a:pt x="64655" y="249382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4" name="Vrije vorm: vorm 13">
            <a:extLst>
              <a:ext uri="{FF2B5EF4-FFF2-40B4-BE49-F238E27FC236}">
                <a16:creationId xmlns:a16="http://schemas.microsoft.com/office/drawing/2014/main" id="{D8DFA62F-9495-4EC0-890A-787C23A3C440}"/>
              </a:ext>
            </a:extLst>
          </p:cNvPr>
          <p:cNvSpPr/>
          <p:nvPr/>
        </p:nvSpPr>
        <p:spPr>
          <a:xfrm>
            <a:off x="2779065" y="3682930"/>
            <a:ext cx="1368152" cy="504056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0862" h="350982">
                <a:moveTo>
                  <a:pt x="0" y="277091"/>
                </a:moveTo>
                <a:cubicBezTo>
                  <a:pt x="15394" y="267855"/>
                  <a:pt x="30125" y="257411"/>
                  <a:pt x="46182" y="249382"/>
                </a:cubicBezTo>
                <a:cubicBezTo>
                  <a:pt x="54890" y="245028"/>
                  <a:pt x="65183" y="244499"/>
                  <a:pt x="73891" y="240145"/>
                </a:cubicBezTo>
                <a:cubicBezTo>
                  <a:pt x="83820" y="235181"/>
                  <a:pt x="91456" y="226181"/>
                  <a:pt x="101600" y="221673"/>
                </a:cubicBezTo>
                <a:cubicBezTo>
                  <a:pt x="119394" y="213765"/>
                  <a:pt x="138545" y="209358"/>
                  <a:pt x="157018" y="203200"/>
                </a:cubicBezTo>
                <a:lnTo>
                  <a:pt x="212437" y="184727"/>
                </a:lnTo>
                <a:cubicBezTo>
                  <a:pt x="221673" y="181648"/>
                  <a:pt x="230701" y="177852"/>
                  <a:pt x="240146" y="175491"/>
                </a:cubicBezTo>
                <a:cubicBezTo>
                  <a:pt x="286536" y="163893"/>
                  <a:pt x="265048" y="170268"/>
                  <a:pt x="304800" y="157018"/>
                </a:cubicBezTo>
                <a:cubicBezTo>
                  <a:pt x="314036" y="150860"/>
                  <a:pt x="322580" y="143509"/>
                  <a:pt x="332509" y="138545"/>
                </a:cubicBezTo>
                <a:cubicBezTo>
                  <a:pt x="341217" y="134191"/>
                  <a:pt x="351707" y="134037"/>
                  <a:pt x="360218" y="129309"/>
                </a:cubicBezTo>
                <a:cubicBezTo>
                  <a:pt x="360235" y="129299"/>
                  <a:pt x="429483" y="83133"/>
                  <a:pt x="443346" y="73891"/>
                </a:cubicBezTo>
                <a:cubicBezTo>
                  <a:pt x="452582" y="67733"/>
                  <a:pt x="460524" y="58928"/>
                  <a:pt x="471055" y="55418"/>
                </a:cubicBezTo>
                <a:lnTo>
                  <a:pt x="498764" y="46182"/>
                </a:lnTo>
                <a:cubicBezTo>
                  <a:pt x="542674" y="16908"/>
                  <a:pt x="515943" y="31219"/>
                  <a:pt x="581891" y="9236"/>
                </a:cubicBezTo>
                <a:lnTo>
                  <a:pt x="609600" y="0"/>
                </a:lnTo>
                <a:cubicBezTo>
                  <a:pt x="637309" y="3079"/>
                  <a:pt x="665128" y="5293"/>
                  <a:pt x="692727" y="9236"/>
                </a:cubicBezTo>
                <a:cubicBezTo>
                  <a:pt x="767264" y="19884"/>
                  <a:pt x="712528" y="16495"/>
                  <a:pt x="794327" y="36945"/>
                </a:cubicBezTo>
                <a:cubicBezTo>
                  <a:pt x="818957" y="43103"/>
                  <a:pt x="844132" y="47389"/>
                  <a:pt x="868218" y="55418"/>
                </a:cubicBezTo>
                <a:cubicBezTo>
                  <a:pt x="886691" y="61576"/>
                  <a:pt x="904746" y="69168"/>
                  <a:pt x="923637" y="73891"/>
                </a:cubicBezTo>
                <a:cubicBezTo>
                  <a:pt x="970027" y="85488"/>
                  <a:pt x="948540" y="79113"/>
                  <a:pt x="988291" y="92364"/>
                </a:cubicBezTo>
                <a:cubicBezTo>
                  <a:pt x="1028315" y="89285"/>
                  <a:pt x="1068421" y="79133"/>
                  <a:pt x="1108364" y="83127"/>
                </a:cubicBezTo>
                <a:cubicBezTo>
                  <a:pt x="1119410" y="84232"/>
                  <a:pt x="1090858" y="97227"/>
                  <a:pt x="1080655" y="101600"/>
                </a:cubicBezTo>
                <a:cubicBezTo>
                  <a:pt x="1068987" y="106600"/>
                  <a:pt x="1056024" y="107757"/>
                  <a:pt x="1043709" y="110836"/>
                </a:cubicBezTo>
                <a:cubicBezTo>
                  <a:pt x="952716" y="201832"/>
                  <a:pt x="1058849" y="99180"/>
                  <a:pt x="969818" y="175491"/>
                </a:cubicBezTo>
                <a:cubicBezTo>
                  <a:pt x="925790" y="213229"/>
                  <a:pt x="961533" y="196725"/>
                  <a:pt x="914400" y="212436"/>
                </a:cubicBezTo>
                <a:lnTo>
                  <a:pt x="831273" y="267854"/>
                </a:lnTo>
                <a:lnTo>
                  <a:pt x="803564" y="286327"/>
                </a:lnTo>
                <a:cubicBezTo>
                  <a:pt x="794328" y="292485"/>
                  <a:pt x="786386" y="301290"/>
                  <a:pt x="775855" y="304800"/>
                </a:cubicBezTo>
                <a:lnTo>
                  <a:pt x="748146" y="314036"/>
                </a:lnTo>
                <a:cubicBezTo>
                  <a:pt x="738910" y="320194"/>
                  <a:pt x="730581" y="328001"/>
                  <a:pt x="720437" y="332509"/>
                </a:cubicBezTo>
                <a:cubicBezTo>
                  <a:pt x="702643" y="340417"/>
                  <a:pt x="665018" y="350982"/>
                  <a:pt x="665018" y="350982"/>
                </a:cubicBezTo>
                <a:cubicBezTo>
                  <a:pt x="634230" y="347903"/>
                  <a:pt x="603325" y="345834"/>
                  <a:pt x="572655" y="341745"/>
                </a:cubicBezTo>
                <a:cubicBezTo>
                  <a:pt x="554801" y="339364"/>
                  <a:pt x="508731" y="328760"/>
                  <a:pt x="489527" y="323273"/>
                </a:cubicBezTo>
                <a:cubicBezTo>
                  <a:pt x="480166" y="320598"/>
                  <a:pt x="471179" y="316711"/>
                  <a:pt x="461818" y="314036"/>
                </a:cubicBezTo>
                <a:cubicBezTo>
                  <a:pt x="449612" y="310549"/>
                  <a:pt x="437032" y="308448"/>
                  <a:pt x="424873" y="304800"/>
                </a:cubicBezTo>
                <a:cubicBezTo>
                  <a:pt x="406222" y="299205"/>
                  <a:pt x="387928" y="292485"/>
                  <a:pt x="369455" y="286327"/>
                </a:cubicBezTo>
                <a:cubicBezTo>
                  <a:pt x="360219" y="283248"/>
                  <a:pt x="351191" y="279452"/>
                  <a:pt x="341746" y="277091"/>
                </a:cubicBezTo>
                <a:cubicBezTo>
                  <a:pt x="329431" y="274012"/>
                  <a:pt x="317006" y="271341"/>
                  <a:pt x="304800" y="267854"/>
                </a:cubicBezTo>
                <a:cubicBezTo>
                  <a:pt x="295439" y="265179"/>
                  <a:pt x="286742" y="259905"/>
                  <a:pt x="277091" y="258618"/>
                </a:cubicBezTo>
                <a:cubicBezTo>
                  <a:pt x="186725" y="246570"/>
                  <a:pt x="153799" y="249382"/>
                  <a:pt x="64655" y="249382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5" name="Vrije vorm: vorm 14">
            <a:extLst>
              <a:ext uri="{FF2B5EF4-FFF2-40B4-BE49-F238E27FC236}">
                <a16:creationId xmlns:a16="http://schemas.microsoft.com/office/drawing/2014/main" id="{E67F9C46-3F5D-4B6D-9D98-6287A3D1C667}"/>
              </a:ext>
            </a:extLst>
          </p:cNvPr>
          <p:cNvSpPr/>
          <p:nvPr/>
        </p:nvSpPr>
        <p:spPr>
          <a:xfrm>
            <a:off x="1666110" y="3674976"/>
            <a:ext cx="1368152" cy="504056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0862" h="350982">
                <a:moveTo>
                  <a:pt x="0" y="277091"/>
                </a:moveTo>
                <a:cubicBezTo>
                  <a:pt x="15394" y="267855"/>
                  <a:pt x="30125" y="257411"/>
                  <a:pt x="46182" y="249382"/>
                </a:cubicBezTo>
                <a:cubicBezTo>
                  <a:pt x="54890" y="245028"/>
                  <a:pt x="65183" y="244499"/>
                  <a:pt x="73891" y="240145"/>
                </a:cubicBezTo>
                <a:cubicBezTo>
                  <a:pt x="83820" y="235181"/>
                  <a:pt x="91456" y="226181"/>
                  <a:pt x="101600" y="221673"/>
                </a:cubicBezTo>
                <a:cubicBezTo>
                  <a:pt x="119394" y="213765"/>
                  <a:pt x="138545" y="209358"/>
                  <a:pt x="157018" y="203200"/>
                </a:cubicBezTo>
                <a:lnTo>
                  <a:pt x="212437" y="184727"/>
                </a:lnTo>
                <a:cubicBezTo>
                  <a:pt x="221673" y="181648"/>
                  <a:pt x="230701" y="177852"/>
                  <a:pt x="240146" y="175491"/>
                </a:cubicBezTo>
                <a:cubicBezTo>
                  <a:pt x="286536" y="163893"/>
                  <a:pt x="265048" y="170268"/>
                  <a:pt x="304800" y="157018"/>
                </a:cubicBezTo>
                <a:cubicBezTo>
                  <a:pt x="314036" y="150860"/>
                  <a:pt x="322580" y="143509"/>
                  <a:pt x="332509" y="138545"/>
                </a:cubicBezTo>
                <a:cubicBezTo>
                  <a:pt x="341217" y="134191"/>
                  <a:pt x="351707" y="134037"/>
                  <a:pt x="360218" y="129309"/>
                </a:cubicBezTo>
                <a:cubicBezTo>
                  <a:pt x="360235" y="129299"/>
                  <a:pt x="429483" y="83133"/>
                  <a:pt x="443346" y="73891"/>
                </a:cubicBezTo>
                <a:cubicBezTo>
                  <a:pt x="452582" y="67733"/>
                  <a:pt x="460524" y="58928"/>
                  <a:pt x="471055" y="55418"/>
                </a:cubicBezTo>
                <a:lnTo>
                  <a:pt x="498764" y="46182"/>
                </a:lnTo>
                <a:cubicBezTo>
                  <a:pt x="542674" y="16908"/>
                  <a:pt x="515943" y="31219"/>
                  <a:pt x="581891" y="9236"/>
                </a:cubicBezTo>
                <a:lnTo>
                  <a:pt x="609600" y="0"/>
                </a:lnTo>
                <a:cubicBezTo>
                  <a:pt x="637309" y="3079"/>
                  <a:pt x="665128" y="5293"/>
                  <a:pt x="692727" y="9236"/>
                </a:cubicBezTo>
                <a:cubicBezTo>
                  <a:pt x="767264" y="19884"/>
                  <a:pt x="712528" y="16495"/>
                  <a:pt x="794327" y="36945"/>
                </a:cubicBezTo>
                <a:cubicBezTo>
                  <a:pt x="818957" y="43103"/>
                  <a:pt x="844132" y="47389"/>
                  <a:pt x="868218" y="55418"/>
                </a:cubicBezTo>
                <a:cubicBezTo>
                  <a:pt x="886691" y="61576"/>
                  <a:pt x="904746" y="69168"/>
                  <a:pt x="923637" y="73891"/>
                </a:cubicBezTo>
                <a:cubicBezTo>
                  <a:pt x="970027" y="85488"/>
                  <a:pt x="948540" y="79113"/>
                  <a:pt x="988291" y="92364"/>
                </a:cubicBezTo>
                <a:cubicBezTo>
                  <a:pt x="1028315" y="89285"/>
                  <a:pt x="1068421" y="79133"/>
                  <a:pt x="1108364" y="83127"/>
                </a:cubicBezTo>
                <a:cubicBezTo>
                  <a:pt x="1119410" y="84232"/>
                  <a:pt x="1090858" y="97227"/>
                  <a:pt x="1080655" y="101600"/>
                </a:cubicBezTo>
                <a:cubicBezTo>
                  <a:pt x="1068987" y="106600"/>
                  <a:pt x="1056024" y="107757"/>
                  <a:pt x="1043709" y="110836"/>
                </a:cubicBezTo>
                <a:cubicBezTo>
                  <a:pt x="952716" y="201832"/>
                  <a:pt x="1058849" y="99180"/>
                  <a:pt x="969818" y="175491"/>
                </a:cubicBezTo>
                <a:cubicBezTo>
                  <a:pt x="925790" y="213229"/>
                  <a:pt x="961533" y="196725"/>
                  <a:pt x="914400" y="212436"/>
                </a:cubicBezTo>
                <a:lnTo>
                  <a:pt x="831273" y="267854"/>
                </a:lnTo>
                <a:lnTo>
                  <a:pt x="803564" y="286327"/>
                </a:lnTo>
                <a:cubicBezTo>
                  <a:pt x="794328" y="292485"/>
                  <a:pt x="786386" y="301290"/>
                  <a:pt x="775855" y="304800"/>
                </a:cubicBezTo>
                <a:lnTo>
                  <a:pt x="748146" y="314036"/>
                </a:lnTo>
                <a:cubicBezTo>
                  <a:pt x="738910" y="320194"/>
                  <a:pt x="730581" y="328001"/>
                  <a:pt x="720437" y="332509"/>
                </a:cubicBezTo>
                <a:cubicBezTo>
                  <a:pt x="702643" y="340417"/>
                  <a:pt x="665018" y="350982"/>
                  <a:pt x="665018" y="350982"/>
                </a:cubicBezTo>
                <a:cubicBezTo>
                  <a:pt x="634230" y="347903"/>
                  <a:pt x="603325" y="345834"/>
                  <a:pt x="572655" y="341745"/>
                </a:cubicBezTo>
                <a:cubicBezTo>
                  <a:pt x="554801" y="339364"/>
                  <a:pt x="508731" y="328760"/>
                  <a:pt x="489527" y="323273"/>
                </a:cubicBezTo>
                <a:cubicBezTo>
                  <a:pt x="480166" y="320598"/>
                  <a:pt x="471179" y="316711"/>
                  <a:pt x="461818" y="314036"/>
                </a:cubicBezTo>
                <a:cubicBezTo>
                  <a:pt x="449612" y="310549"/>
                  <a:pt x="437032" y="308448"/>
                  <a:pt x="424873" y="304800"/>
                </a:cubicBezTo>
                <a:cubicBezTo>
                  <a:pt x="406222" y="299205"/>
                  <a:pt x="387928" y="292485"/>
                  <a:pt x="369455" y="286327"/>
                </a:cubicBezTo>
                <a:cubicBezTo>
                  <a:pt x="360219" y="283248"/>
                  <a:pt x="351191" y="279452"/>
                  <a:pt x="341746" y="277091"/>
                </a:cubicBezTo>
                <a:cubicBezTo>
                  <a:pt x="329431" y="274012"/>
                  <a:pt x="317006" y="271341"/>
                  <a:pt x="304800" y="267854"/>
                </a:cubicBezTo>
                <a:cubicBezTo>
                  <a:pt x="295439" y="265179"/>
                  <a:pt x="286742" y="259905"/>
                  <a:pt x="277091" y="258618"/>
                </a:cubicBezTo>
                <a:cubicBezTo>
                  <a:pt x="186725" y="246570"/>
                  <a:pt x="153799" y="249382"/>
                  <a:pt x="64655" y="249382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6" name="Vrije vorm: vorm 15">
            <a:extLst>
              <a:ext uri="{FF2B5EF4-FFF2-40B4-BE49-F238E27FC236}">
                <a16:creationId xmlns:a16="http://schemas.microsoft.com/office/drawing/2014/main" id="{FFD4B1AF-2C3F-4137-BFA1-3492F3F29DE1}"/>
              </a:ext>
            </a:extLst>
          </p:cNvPr>
          <p:cNvSpPr/>
          <p:nvPr/>
        </p:nvSpPr>
        <p:spPr>
          <a:xfrm>
            <a:off x="673086" y="3429000"/>
            <a:ext cx="1368152" cy="504056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0862" h="350982">
                <a:moveTo>
                  <a:pt x="0" y="277091"/>
                </a:moveTo>
                <a:cubicBezTo>
                  <a:pt x="15394" y="267855"/>
                  <a:pt x="30125" y="257411"/>
                  <a:pt x="46182" y="249382"/>
                </a:cubicBezTo>
                <a:cubicBezTo>
                  <a:pt x="54890" y="245028"/>
                  <a:pt x="65183" y="244499"/>
                  <a:pt x="73891" y="240145"/>
                </a:cubicBezTo>
                <a:cubicBezTo>
                  <a:pt x="83820" y="235181"/>
                  <a:pt x="91456" y="226181"/>
                  <a:pt x="101600" y="221673"/>
                </a:cubicBezTo>
                <a:cubicBezTo>
                  <a:pt x="119394" y="213765"/>
                  <a:pt x="138545" y="209358"/>
                  <a:pt x="157018" y="203200"/>
                </a:cubicBezTo>
                <a:lnTo>
                  <a:pt x="212437" y="184727"/>
                </a:lnTo>
                <a:cubicBezTo>
                  <a:pt x="221673" y="181648"/>
                  <a:pt x="230701" y="177852"/>
                  <a:pt x="240146" y="175491"/>
                </a:cubicBezTo>
                <a:cubicBezTo>
                  <a:pt x="286536" y="163893"/>
                  <a:pt x="265048" y="170268"/>
                  <a:pt x="304800" y="157018"/>
                </a:cubicBezTo>
                <a:cubicBezTo>
                  <a:pt x="314036" y="150860"/>
                  <a:pt x="322580" y="143509"/>
                  <a:pt x="332509" y="138545"/>
                </a:cubicBezTo>
                <a:cubicBezTo>
                  <a:pt x="341217" y="134191"/>
                  <a:pt x="351707" y="134037"/>
                  <a:pt x="360218" y="129309"/>
                </a:cubicBezTo>
                <a:cubicBezTo>
                  <a:pt x="360235" y="129299"/>
                  <a:pt x="429483" y="83133"/>
                  <a:pt x="443346" y="73891"/>
                </a:cubicBezTo>
                <a:cubicBezTo>
                  <a:pt x="452582" y="67733"/>
                  <a:pt x="460524" y="58928"/>
                  <a:pt x="471055" y="55418"/>
                </a:cubicBezTo>
                <a:lnTo>
                  <a:pt x="498764" y="46182"/>
                </a:lnTo>
                <a:cubicBezTo>
                  <a:pt x="542674" y="16908"/>
                  <a:pt x="515943" y="31219"/>
                  <a:pt x="581891" y="9236"/>
                </a:cubicBezTo>
                <a:lnTo>
                  <a:pt x="609600" y="0"/>
                </a:lnTo>
                <a:cubicBezTo>
                  <a:pt x="637309" y="3079"/>
                  <a:pt x="665128" y="5293"/>
                  <a:pt x="692727" y="9236"/>
                </a:cubicBezTo>
                <a:cubicBezTo>
                  <a:pt x="767264" y="19884"/>
                  <a:pt x="712528" y="16495"/>
                  <a:pt x="794327" y="36945"/>
                </a:cubicBezTo>
                <a:cubicBezTo>
                  <a:pt x="818957" y="43103"/>
                  <a:pt x="844132" y="47389"/>
                  <a:pt x="868218" y="55418"/>
                </a:cubicBezTo>
                <a:cubicBezTo>
                  <a:pt x="886691" y="61576"/>
                  <a:pt x="904746" y="69168"/>
                  <a:pt x="923637" y="73891"/>
                </a:cubicBezTo>
                <a:cubicBezTo>
                  <a:pt x="970027" y="85488"/>
                  <a:pt x="948540" y="79113"/>
                  <a:pt x="988291" y="92364"/>
                </a:cubicBezTo>
                <a:cubicBezTo>
                  <a:pt x="1028315" y="89285"/>
                  <a:pt x="1068421" y="79133"/>
                  <a:pt x="1108364" y="83127"/>
                </a:cubicBezTo>
                <a:cubicBezTo>
                  <a:pt x="1119410" y="84232"/>
                  <a:pt x="1090858" y="97227"/>
                  <a:pt x="1080655" y="101600"/>
                </a:cubicBezTo>
                <a:cubicBezTo>
                  <a:pt x="1068987" y="106600"/>
                  <a:pt x="1056024" y="107757"/>
                  <a:pt x="1043709" y="110836"/>
                </a:cubicBezTo>
                <a:cubicBezTo>
                  <a:pt x="952716" y="201832"/>
                  <a:pt x="1058849" y="99180"/>
                  <a:pt x="969818" y="175491"/>
                </a:cubicBezTo>
                <a:cubicBezTo>
                  <a:pt x="925790" y="213229"/>
                  <a:pt x="961533" y="196725"/>
                  <a:pt x="914400" y="212436"/>
                </a:cubicBezTo>
                <a:lnTo>
                  <a:pt x="831273" y="267854"/>
                </a:lnTo>
                <a:lnTo>
                  <a:pt x="803564" y="286327"/>
                </a:lnTo>
                <a:cubicBezTo>
                  <a:pt x="794328" y="292485"/>
                  <a:pt x="786386" y="301290"/>
                  <a:pt x="775855" y="304800"/>
                </a:cubicBezTo>
                <a:lnTo>
                  <a:pt x="748146" y="314036"/>
                </a:lnTo>
                <a:cubicBezTo>
                  <a:pt x="738910" y="320194"/>
                  <a:pt x="730581" y="328001"/>
                  <a:pt x="720437" y="332509"/>
                </a:cubicBezTo>
                <a:cubicBezTo>
                  <a:pt x="702643" y="340417"/>
                  <a:pt x="665018" y="350982"/>
                  <a:pt x="665018" y="350982"/>
                </a:cubicBezTo>
                <a:cubicBezTo>
                  <a:pt x="634230" y="347903"/>
                  <a:pt x="603325" y="345834"/>
                  <a:pt x="572655" y="341745"/>
                </a:cubicBezTo>
                <a:cubicBezTo>
                  <a:pt x="554801" y="339364"/>
                  <a:pt x="508731" y="328760"/>
                  <a:pt x="489527" y="323273"/>
                </a:cubicBezTo>
                <a:cubicBezTo>
                  <a:pt x="480166" y="320598"/>
                  <a:pt x="471179" y="316711"/>
                  <a:pt x="461818" y="314036"/>
                </a:cubicBezTo>
                <a:cubicBezTo>
                  <a:pt x="449612" y="310549"/>
                  <a:pt x="437032" y="308448"/>
                  <a:pt x="424873" y="304800"/>
                </a:cubicBezTo>
                <a:cubicBezTo>
                  <a:pt x="406222" y="299205"/>
                  <a:pt x="387928" y="292485"/>
                  <a:pt x="369455" y="286327"/>
                </a:cubicBezTo>
                <a:cubicBezTo>
                  <a:pt x="360219" y="283248"/>
                  <a:pt x="351191" y="279452"/>
                  <a:pt x="341746" y="277091"/>
                </a:cubicBezTo>
                <a:cubicBezTo>
                  <a:pt x="329431" y="274012"/>
                  <a:pt x="317006" y="271341"/>
                  <a:pt x="304800" y="267854"/>
                </a:cubicBezTo>
                <a:cubicBezTo>
                  <a:pt x="295439" y="265179"/>
                  <a:pt x="286742" y="259905"/>
                  <a:pt x="277091" y="258618"/>
                </a:cubicBezTo>
                <a:cubicBezTo>
                  <a:pt x="186725" y="246570"/>
                  <a:pt x="153799" y="249382"/>
                  <a:pt x="64655" y="249382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7" name="Vrije vorm: vorm 16">
            <a:extLst>
              <a:ext uri="{FF2B5EF4-FFF2-40B4-BE49-F238E27FC236}">
                <a16:creationId xmlns:a16="http://schemas.microsoft.com/office/drawing/2014/main" id="{F7C43C8B-A8A1-45D2-85AC-D6E400DAB2C1}"/>
              </a:ext>
            </a:extLst>
          </p:cNvPr>
          <p:cNvSpPr/>
          <p:nvPr/>
        </p:nvSpPr>
        <p:spPr>
          <a:xfrm>
            <a:off x="556583" y="3560998"/>
            <a:ext cx="868025" cy="504057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  <a:gd name="connsiteX0" fmla="*/ 214607 w 1074121"/>
              <a:gd name="connsiteY0" fmla="*/ 222374 h 350982"/>
              <a:gd name="connsiteX1" fmla="*/ 9441 w 1074121"/>
              <a:gd name="connsiteY1" fmla="*/ 249382 h 350982"/>
              <a:gd name="connsiteX2" fmla="*/ 37150 w 1074121"/>
              <a:gd name="connsiteY2" fmla="*/ 240145 h 350982"/>
              <a:gd name="connsiteX3" fmla="*/ 64859 w 1074121"/>
              <a:gd name="connsiteY3" fmla="*/ 221673 h 350982"/>
              <a:gd name="connsiteX4" fmla="*/ 120277 w 1074121"/>
              <a:gd name="connsiteY4" fmla="*/ 203200 h 350982"/>
              <a:gd name="connsiteX5" fmla="*/ 175696 w 1074121"/>
              <a:gd name="connsiteY5" fmla="*/ 184727 h 350982"/>
              <a:gd name="connsiteX6" fmla="*/ 203405 w 1074121"/>
              <a:gd name="connsiteY6" fmla="*/ 175491 h 350982"/>
              <a:gd name="connsiteX7" fmla="*/ 268059 w 1074121"/>
              <a:gd name="connsiteY7" fmla="*/ 157018 h 350982"/>
              <a:gd name="connsiteX8" fmla="*/ 295768 w 1074121"/>
              <a:gd name="connsiteY8" fmla="*/ 138545 h 350982"/>
              <a:gd name="connsiteX9" fmla="*/ 323477 w 1074121"/>
              <a:gd name="connsiteY9" fmla="*/ 129309 h 350982"/>
              <a:gd name="connsiteX10" fmla="*/ 406605 w 1074121"/>
              <a:gd name="connsiteY10" fmla="*/ 73891 h 350982"/>
              <a:gd name="connsiteX11" fmla="*/ 434314 w 1074121"/>
              <a:gd name="connsiteY11" fmla="*/ 55418 h 350982"/>
              <a:gd name="connsiteX12" fmla="*/ 462023 w 1074121"/>
              <a:gd name="connsiteY12" fmla="*/ 46182 h 350982"/>
              <a:gd name="connsiteX13" fmla="*/ 545150 w 1074121"/>
              <a:gd name="connsiteY13" fmla="*/ 9236 h 350982"/>
              <a:gd name="connsiteX14" fmla="*/ 572859 w 1074121"/>
              <a:gd name="connsiteY14" fmla="*/ 0 h 350982"/>
              <a:gd name="connsiteX15" fmla="*/ 655986 w 1074121"/>
              <a:gd name="connsiteY15" fmla="*/ 9236 h 350982"/>
              <a:gd name="connsiteX16" fmla="*/ 757586 w 1074121"/>
              <a:gd name="connsiteY16" fmla="*/ 36945 h 350982"/>
              <a:gd name="connsiteX17" fmla="*/ 831477 w 1074121"/>
              <a:gd name="connsiteY17" fmla="*/ 55418 h 350982"/>
              <a:gd name="connsiteX18" fmla="*/ 886896 w 1074121"/>
              <a:gd name="connsiteY18" fmla="*/ 73891 h 350982"/>
              <a:gd name="connsiteX19" fmla="*/ 951550 w 1074121"/>
              <a:gd name="connsiteY19" fmla="*/ 92364 h 350982"/>
              <a:gd name="connsiteX20" fmla="*/ 1071623 w 1074121"/>
              <a:gd name="connsiteY20" fmla="*/ 83127 h 350982"/>
              <a:gd name="connsiteX21" fmla="*/ 1043914 w 1074121"/>
              <a:gd name="connsiteY21" fmla="*/ 101600 h 350982"/>
              <a:gd name="connsiteX22" fmla="*/ 1006968 w 1074121"/>
              <a:gd name="connsiteY22" fmla="*/ 110836 h 350982"/>
              <a:gd name="connsiteX23" fmla="*/ 933077 w 1074121"/>
              <a:gd name="connsiteY23" fmla="*/ 175491 h 350982"/>
              <a:gd name="connsiteX24" fmla="*/ 877659 w 1074121"/>
              <a:gd name="connsiteY24" fmla="*/ 212436 h 350982"/>
              <a:gd name="connsiteX25" fmla="*/ 794532 w 1074121"/>
              <a:gd name="connsiteY25" fmla="*/ 267854 h 350982"/>
              <a:gd name="connsiteX26" fmla="*/ 766823 w 1074121"/>
              <a:gd name="connsiteY26" fmla="*/ 286327 h 350982"/>
              <a:gd name="connsiteX27" fmla="*/ 739114 w 1074121"/>
              <a:gd name="connsiteY27" fmla="*/ 304800 h 350982"/>
              <a:gd name="connsiteX28" fmla="*/ 711405 w 1074121"/>
              <a:gd name="connsiteY28" fmla="*/ 314036 h 350982"/>
              <a:gd name="connsiteX29" fmla="*/ 683696 w 1074121"/>
              <a:gd name="connsiteY29" fmla="*/ 332509 h 350982"/>
              <a:gd name="connsiteX30" fmla="*/ 628277 w 1074121"/>
              <a:gd name="connsiteY30" fmla="*/ 350982 h 350982"/>
              <a:gd name="connsiteX31" fmla="*/ 535914 w 1074121"/>
              <a:gd name="connsiteY31" fmla="*/ 341745 h 350982"/>
              <a:gd name="connsiteX32" fmla="*/ 452786 w 1074121"/>
              <a:gd name="connsiteY32" fmla="*/ 323273 h 350982"/>
              <a:gd name="connsiteX33" fmla="*/ 425077 w 1074121"/>
              <a:gd name="connsiteY33" fmla="*/ 314036 h 350982"/>
              <a:gd name="connsiteX34" fmla="*/ 388132 w 1074121"/>
              <a:gd name="connsiteY34" fmla="*/ 304800 h 350982"/>
              <a:gd name="connsiteX35" fmla="*/ 332714 w 1074121"/>
              <a:gd name="connsiteY35" fmla="*/ 286327 h 350982"/>
              <a:gd name="connsiteX36" fmla="*/ 305005 w 1074121"/>
              <a:gd name="connsiteY36" fmla="*/ 277091 h 350982"/>
              <a:gd name="connsiteX37" fmla="*/ 268059 w 1074121"/>
              <a:gd name="connsiteY37" fmla="*/ 267854 h 350982"/>
              <a:gd name="connsiteX38" fmla="*/ 240350 w 1074121"/>
              <a:gd name="connsiteY38" fmla="*/ 258618 h 350982"/>
              <a:gd name="connsiteX39" fmla="*/ 27914 w 1074121"/>
              <a:gd name="connsiteY39" fmla="*/ 249382 h 350982"/>
              <a:gd name="connsiteX0" fmla="*/ 214607 w 1074121"/>
              <a:gd name="connsiteY0" fmla="*/ 222374 h 350982"/>
              <a:gd name="connsiteX1" fmla="*/ 9441 w 1074121"/>
              <a:gd name="connsiteY1" fmla="*/ 249382 h 350982"/>
              <a:gd name="connsiteX2" fmla="*/ 37150 w 1074121"/>
              <a:gd name="connsiteY2" fmla="*/ 240145 h 350982"/>
              <a:gd name="connsiteX3" fmla="*/ 64859 w 1074121"/>
              <a:gd name="connsiteY3" fmla="*/ 221673 h 350982"/>
              <a:gd name="connsiteX4" fmla="*/ 120277 w 1074121"/>
              <a:gd name="connsiteY4" fmla="*/ 203200 h 350982"/>
              <a:gd name="connsiteX5" fmla="*/ 175696 w 1074121"/>
              <a:gd name="connsiteY5" fmla="*/ 184727 h 350982"/>
              <a:gd name="connsiteX6" fmla="*/ 203405 w 1074121"/>
              <a:gd name="connsiteY6" fmla="*/ 175491 h 350982"/>
              <a:gd name="connsiteX7" fmla="*/ 268059 w 1074121"/>
              <a:gd name="connsiteY7" fmla="*/ 157018 h 350982"/>
              <a:gd name="connsiteX8" fmla="*/ 295768 w 1074121"/>
              <a:gd name="connsiteY8" fmla="*/ 138545 h 350982"/>
              <a:gd name="connsiteX9" fmla="*/ 323477 w 1074121"/>
              <a:gd name="connsiteY9" fmla="*/ 129309 h 350982"/>
              <a:gd name="connsiteX10" fmla="*/ 406605 w 1074121"/>
              <a:gd name="connsiteY10" fmla="*/ 73891 h 350982"/>
              <a:gd name="connsiteX11" fmla="*/ 434314 w 1074121"/>
              <a:gd name="connsiteY11" fmla="*/ 55418 h 350982"/>
              <a:gd name="connsiteX12" fmla="*/ 462023 w 1074121"/>
              <a:gd name="connsiteY12" fmla="*/ 46182 h 350982"/>
              <a:gd name="connsiteX13" fmla="*/ 545150 w 1074121"/>
              <a:gd name="connsiteY13" fmla="*/ 9236 h 350982"/>
              <a:gd name="connsiteX14" fmla="*/ 572859 w 1074121"/>
              <a:gd name="connsiteY14" fmla="*/ 0 h 350982"/>
              <a:gd name="connsiteX15" fmla="*/ 655986 w 1074121"/>
              <a:gd name="connsiteY15" fmla="*/ 9236 h 350982"/>
              <a:gd name="connsiteX16" fmla="*/ 757586 w 1074121"/>
              <a:gd name="connsiteY16" fmla="*/ 36945 h 350982"/>
              <a:gd name="connsiteX17" fmla="*/ 831477 w 1074121"/>
              <a:gd name="connsiteY17" fmla="*/ 55418 h 350982"/>
              <a:gd name="connsiteX18" fmla="*/ 886896 w 1074121"/>
              <a:gd name="connsiteY18" fmla="*/ 73891 h 350982"/>
              <a:gd name="connsiteX19" fmla="*/ 951550 w 1074121"/>
              <a:gd name="connsiteY19" fmla="*/ 92364 h 350982"/>
              <a:gd name="connsiteX20" fmla="*/ 1071623 w 1074121"/>
              <a:gd name="connsiteY20" fmla="*/ 83127 h 350982"/>
              <a:gd name="connsiteX21" fmla="*/ 1043914 w 1074121"/>
              <a:gd name="connsiteY21" fmla="*/ 101600 h 350982"/>
              <a:gd name="connsiteX22" fmla="*/ 1006968 w 1074121"/>
              <a:gd name="connsiteY22" fmla="*/ 110836 h 350982"/>
              <a:gd name="connsiteX23" fmla="*/ 933077 w 1074121"/>
              <a:gd name="connsiteY23" fmla="*/ 175491 h 350982"/>
              <a:gd name="connsiteX24" fmla="*/ 877659 w 1074121"/>
              <a:gd name="connsiteY24" fmla="*/ 212436 h 350982"/>
              <a:gd name="connsiteX25" fmla="*/ 794532 w 1074121"/>
              <a:gd name="connsiteY25" fmla="*/ 267854 h 350982"/>
              <a:gd name="connsiteX26" fmla="*/ 766823 w 1074121"/>
              <a:gd name="connsiteY26" fmla="*/ 286327 h 350982"/>
              <a:gd name="connsiteX27" fmla="*/ 739114 w 1074121"/>
              <a:gd name="connsiteY27" fmla="*/ 304800 h 350982"/>
              <a:gd name="connsiteX28" fmla="*/ 711405 w 1074121"/>
              <a:gd name="connsiteY28" fmla="*/ 314036 h 350982"/>
              <a:gd name="connsiteX29" fmla="*/ 683696 w 1074121"/>
              <a:gd name="connsiteY29" fmla="*/ 332509 h 350982"/>
              <a:gd name="connsiteX30" fmla="*/ 628277 w 1074121"/>
              <a:gd name="connsiteY30" fmla="*/ 350982 h 350982"/>
              <a:gd name="connsiteX31" fmla="*/ 535914 w 1074121"/>
              <a:gd name="connsiteY31" fmla="*/ 341745 h 350982"/>
              <a:gd name="connsiteX32" fmla="*/ 452786 w 1074121"/>
              <a:gd name="connsiteY32" fmla="*/ 323273 h 350982"/>
              <a:gd name="connsiteX33" fmla="*/ 425077 w 1074121"/>
              <a:gd name="connsiteY33" fmla="*/ 314036 h 350982"/>
              <a:gd name="connsiteX34" fmla="*/ 388132 w 1074121"/>
              <a:gd name="connsiteY34" fmla="*/ 304800 h 350982"/>
              <a:gd name="connsiteX35" fmla="*/ 332714 w 1074121"/>
              <a:gd name="connsiteY35" fmla="*/ 286327 h 350982"/>
              <a:gd name="connsiteX36" fmla="*/ 305005 w 1074121"/>
              <a:gd name="connsiteY36" fmla="*/ 277091 h 350982"/>
              <a:gd name="connsiteX37" fmla="*/ 268059 w 1074121"/>
              <a:gd name="connsiteY37" fmla="*/ 267854 h 350982"/>
              <a:gd name="connsiteX38" fmla="*/ 240350 w 1074121"/>
              <a:gd name="connsiteY38" fmla="*/ 258618 h 350982"/>
              <a:gd name="connsiteX39" fmla="*/ 428136 w 1074121"/>
              <a:gd name="connsiteY39" fmla="*/ 221194 h 350982"/>
              <a:gd name="connsiteX0" fmla="*/ 425755 w 1088057"/>
              <a:gd name="connsiteY0" fmla="*/ 197502 h 350982"/>
              <a:gd name="connsiteX1" fmla="*/ 23377 w 1088057"/>
              <a:gd name="connsiteY1" fmla="*/ 249382 h 350982"/>
              <a:gd name="connsiteX2" fmla="*/ 51086 w 1088057"/>
              <a:gd name="connsiteY2" fmla="*/ 240145 h 350982"/>
              <a:gd name="connsiteX3" fmla="*/ 78795 w 1088057"/>
              <a:gd name="connsiteY3" fmla="*/ 221673 h 350982"/>
              <a:gd name="connsiteX4" fmla="*/ 134213 w 1088057"/>
              <a:gd name="connsiteY4" fmla="*/ 203200 h 350982"/>
              <a:gd name="connsiteX5" fmla="*/ 189632 w 1088057"/>
              <a:gd name="connsiteY5" fmla="*/ 184727 h 350982"/>
              <a:gd name="connsiteX6" fmla="*/ 217341 w 1088057"/>
              <a:gd name="connsiteY6" fmla="*/ 175491 h 350982"/>
              <a:gd name="connsiteX7" fmla="*/ 281995 w 1088057"/>
              <a:gd name="connsiteY7" fmla="*/ 157018 h 350982"/>
              <a:gd name="connsiteX8" fmla="*/ 309704 w 1088057"/>
              <a:gd name="connsiteY8" fmla="*/ 138545 h 350982"/>
              <a:gd name="connsiteX9" fmla="*/ 337413 w 1088057"/>
              <a:gd name="connsiteY9" fmla="*/ 129309 h 350982"/>
              <a:gd name="connsiteX10" fmla="*/ 420541 w 1088057"/>
              <a:gd name="connsiteY10" fmla="*/ 73891 h 350982"/>
              <a:gd name="connsiteX11" fmla="*/ 448250 w 1088057"/>
              <a:gd name="connsiteY11" fmla="*/ 55418 h 350982"/>
              <a:gd name="connsiteX12" fmla="*/ 475959 w 1088057"/>
              <a:gd name="connsiteY12" fmla="*/ 46182 h 350982"/>
              <a:gd name="connsiteX13" fmla="*/ 559086 w 1088057"/>
              <a:gd name="connsiteY13" fmla="*/ 9236 h 350982"/>
              <a:gd name="connsiteX14" fmla="*/ 586795 w 1088057"/>
              <a:gd name="connsiteY14" fmla="*/ 0 h 350982"/>
              <a:gd name="connsiteX15" fmla="*/ 669922 w 1088057"/>
              <a:gd name="connsiteY15" fmla="*/ 9236 h 350982"/>
              <a:gd name="connsiteX16" fmla="*/ 771522 w 1088057"/>
              <a:gd name="connsiteY16" fmla="*/ 36945 h 350982"/>
              <a:gd name="connsiteX17" fmla="*/ 845413 w 1088057"/>
              <a:gd name="connsiteY17" fmla="*/ 55418 h 350982"/>
              <a:gd name="connsiteX18" fmla="*/ 900832 w 1088057"/>
              <a:gd name="connsiteY18" fmla="*/ 73891 h 350982"/>
              <a:gd name="connsiteX19" fmla="*/ 965486 w 1088057"/>
              <a:gd name="connsiteY19" fmla="*/ 92364 h 350982"/>
              <a:gd name="connsiteX20" fmla="*/ 1085559 w 1088057"/>
              <a:gd name="connsiteY20" fmla="*/ 83127 h 350982"/>
              <a:gd name="connsiteX21" fmla="*/ 1057850 w 1088057"/>
              <a:gd name="connsiteY21" fmla="*/ 101600 h 350982"/>
              <a:gd name="connsiteX22" fmla="*/ 1020904 w 1088057"/>
              <a:gd name="connsiteY22" fmla="*/ 110836 h 350982"/>
              <a:gd name="connsiteX23" fmla="*/ 947013 w 1088057"/>
              <a:gd name="connsiteY23" fmla="*/ 175491 h 350982"/>
              <a:gd name="connsiteX24" fmla="*/ 891595 w 1088057"/>
              <a:gd name="connsiteY24" fmla="*/ 212436 h 350982"/>
              <a:gd name="connsiteX25" fmla="*/ 808468 w 1088057"/>
              <a:gd name="connsiteY25" fmla="*/ 267854 h 350982"/>
              <a:gd name="connsiteX26" fmla="*/ 780759 w 1088057"/>
              <a:gd name="connsiteY26" fmla="*/ 286327 h 350982"/>
              <a:gd name="connsiteX27" fmla="*/ 753050 w 1088057"/>
              <a:gd name="connsiteY27" fmla="*/ 304800 h 350982"/>
              <a:gd name="connsiteX28" fmla="*/ 725341 w 1088057"/>
              <a:gd name="connsiteY28" fmla="*/ 314036 h 350982"/>
              <a:gd name="connsiteX29" fmla="*/ 697632 w 1088057"/>
              <a:gd name="connsiteY29" fmla="*/ 332509 h 350982"/>
              <a:gd name="connsiteX30" fmla="*/ 642213 w 1088057"/>
              <a:gd name="connsiteY30" fmla="*/ 350982 h 350982"/>
              <a:gd name="connsiteX31" fmla="*/ 549850 w 1088057"/>
              <a:gd name="connsiteY31" fmla="*/ 341745 h 350982"/>
              <a:gd name="connsiteX32" fmla="*/ 466722 w 1088057"/>
              <a:gd name="connsiteY32" fmla="*/ 323273 h 350982"/>
              <a:gd name="connsiteX33" fmla="*/ 439013 w 1088057"/>
              <a:gd name="connsiteY33" fmla="*/ 314036 h 350982"/>
              <a:gd name="connsiteX34" fmla="*/ 402068 w 1088057"/>
              <a:gd name="connsiteY34" fmla="*/ 304800 h 350982"/>
              <a:gd name="connsiteX35" fmla="*/ 346650 w 1088057"/>
              <a:gd name="connsiteY35" fmla="*/ 286327 h 350982"/>
              <a:gd name="connsiteX36" fmla="*/ 318941 w 1088057"/>
              <a:gd name="connsiteY36" fmla="*/ 277091 h 350982"/>
              <a:gd name="connsiteX37" fmla="*/ 281995 w 1088057"/>
              <a:gd name="connsiteY37" fmla="*/ 267854 h 350982"/>
              <a:gd name="connsiteX38" fmla="*/ 254286 w 1088057"/>
              <a:gd name="connsiteY38" fmla="*/ 258618 h 350982"/>
              <a:gd name="connsiteX39" fmla="*/ 442072 w 1088057"/>
              <a:gd name="connsiteY39" fmla="*/ 221194 h 350982"/>
              <a:gd name="connsiteX0" fmla="*/ 391138 w 1053440"/>
              <a:gd name="connsiteY0" fmla="*/ 197502 h 350982"/>
              <a:gd name="connsiteX1" fmla="*/ 319378 w 1053440"/>
              <a:gd name="connsiteY1" fmla="*/ 178083 h 350982"/>
              <a:gd name="connsiteX2" fmla="*/ 16469 w 1053440"/>
              <a:gd name="connsiteY2" fmla="*/ 240145 h 350982"/>
              <a:gd name="connsiteX3" fmla="*/ 44178 w 1053440"/>
              <a:gd name="connsiteY3" fmla="*/ 221673 h 350982"/>
              <a:gd name="connsiteX4" fmla="*/ 99596 w 1053440"/>
              <a:gd name="connsiteY4" fmla="*/ 203200 h 350982"/>
              <a:gd name="connsiteX5" fmla="*/ 155015 w 1053440"/>
              <a:gd name="connsiteY5" fmla="*/ 184727 h 350982"/>
              <a:gd name="connsiteX6" fmla="*/ 182724 w 1053440"/>
              <a:gd name="connsiteY6" fmla="*/ 175491 h 350982"/>
              <a:gd name="connsiteX7" fmla="*/ 247378 w 1053440"/>
              <a:gd name="connsiteY7" fmla="*/ 157018 h 350982"/>
              <a:gd name="connsiteX8" fmla="*/ 275087 w 1053440"/>
              <a:gd name="connsiteY8" fmla="*/ 138545 h 350982"/>
              <a:gd name="connsiteX9" fmla="*/ 302796 w 1053440"/>
              <a:gd name="connsiteY9" fmla="*/ 129309 h 350982"/>
              <a:gd name="connsiteX10" fmla="*/ 385924 w 1053440"/>
              <a:gd name="connsiteY10" fmla="*/ 73891 h 350982"/>
              <a:gd name="connsiteX11" fmla="*/ 413633 w 1053440"/>
              <a:gd name="connsiteY11" fmla="*/ 55418 h 350982"/>
              <a:gd name="connsiteX12" fmla="*/ 441342 w 1053440"/>
              <a:gd name="connsiteY12" fmla="*/ 46182 h 350982"/>
              <a:gd name="connsiteX13" fmla="*/ 524469 w 1053440"/>
              <a:gd name="connsiteY13" fmla="*/ 9236 h 350982"/>
              <a:gd name="connsiteX14" fmla="*/ 552178 w 1053440"/>
              <a:gd name="connsiteY14" fmla="*/ 0 h 350982"/>
              <a:gd name="connsiteX15" fmla="*/ 635305 w 1053440"/>
              <a:gd name="connsiteY15" fmla="*/ 9236 h 350982"/>
              <a:gd name="connsiteX16" fmla="*/ 736905 w 1053440"/>
              <a:gd name="connsiteY16" fmla="*/ 36945 h 350982"/>
              <a:gd name="connsiteX17" fmla="*/ 810796 w 1053440"/>
              <a:gd name="connsiteY17" fmla="*/ 55418 h 350982"/>
              <a:gd name="connsiteX18" fmla="*/ 866215 w 1053440"/>
              <a:gd name="connsiteY18" fmla="*/ 73891 h 350982"/>
              <a:gd name="connsiteX19" fmla="*/ 930869 w 1053440"/>
              <a:gd name="connsiteY19" fmla="*/ 92364 h 350982"/>
              <a:gd name="connsiteX20" fmla="*/ 1050942 w 1053440"/>
              <a:gd name="connsiteY20" fmla="*/ 83127 h 350982"/>
              <a:gd name="connsiteX21" fmla="*/ 1023233 w 1053440"/>
              <a:gd name="connsiteY21" fmla="*/ 101600 h 350982"/>
              <a:gd name="connsiteX22" fmla="*/ 986287 w 1053440"/>
              <a:gd name="connsiteY22" fmla="*/ 110836 h 350982"/>
              <a:gd name="connsiteX23" fmla="*/ 912396 w 1053440"/>
              <a:gd name="connsiteY23" fmla="*/ 175491 h 350982"/>
              <a:gd name="connsiteX24" fmla="*/ 856978 w 1053440"/>
              <a:gd name="connsiteY24" fmla="*/ 212436 h 350982"/>
              <a:gd name="connsiteX25" fmla="*/ 773851 w 1053440"/>
              <a:gd name="connsiteY25" fmla="*/ 267854 h 350982"/>
              <a:gd name="connsiteX26" fmla="*/ 746142 w 1053440"/>
              <a:gd name="connsiteY26" fmla="*/ 286327 h 350982"/>
              <a:gd name="connsiteX27" fmla="*/ 718433 w 1053440"/>
              <a:gd name="connsiteY27" fmla="*/ 304800 h 350982"/>
              <a:gd name="connsiteX28" fmla="*/ 690724 w 1053440"/>
              <a:gd name="connsiteY28" fmla="*/ 314036 h 350982"/>
              <a:gd name="connsiteX29" fmla="*/ 663015 w 1053440"/>
              <a:gd name="connsiteY29" fmla="*/ 332509 h 350982"/>
              <a:gd name="connsiteX30" fmla="*/ 607596 w 1053440"/>
              <a:gd name="connsiteY30" fmla="*/ 350982 h 350982"/>
              <a:gd name="connsiteX31" fmla="*/ 515233 w 1053440"/>
              <a:gd name="connsiteY31" fmla="*/ 341745 h 350982"/>
              <a:gd name="connsiteX32" fmla="*/ 432105 w 1053440"/>
              <a:gd name="connsiteY32" fmla="*/ 323273 h 350982"/>
              <a:gd name="connsiteX33" fmla="*/ 404396 w 1053440"/>
              <a:gd name="connsiteY33" fmla="*/ 314036 h 350982"/>
              <a:gd name="connsiteX34" fmla="*/ 367451 w 1053440"/>
              <a:gd name="connsiteY34" fmla="*/ 304800 h 350982"/>
              <a:gd name="connsiteX35" fmla="*/ 312033 w 1053440"/>
              <a:gd name="connsiteY35" fmla="*/ 286327 h 350982"/>
              <a:gd name="connsiteX36" fmla="*/ 284324 w 1053440"/>
              <a:gd name="connsiteY36" fmla="*/ 277091 h 350982"/>
              <a:gd name="connsiteX37" fmla="*/ 247378 w 1053440"/>
              <a:gd name="connsiteY37" fmla="*/ 267854 h 350982"/>
              <a:gd name="connsiteX38" fmla="*/ 219669 w 1053440"/>
              <a:gd name="connsiteY38" fmla="*/ 258618 h 350982"/>
              <a:gd name="connsiteX39" fmla="*/ 407455 w 1053440"/>
              <a:gd name="connsiteY39" fmla="*/ 221194 h 350982"/>
              <a:gd name="connsiteX0" fmla="*/ 358939 w 1021241"/>
              <a:gd name="connsiteY0" fmla="*/ 197502 h 350982"/>
              <a:gd name="connsiteX1" fmla="*/ 287179 w 1021241"/>
              <a:gd name="connsiteY1" fmla="*/ 178083 h 350982"/>
              <a:gd name="connsiteX2" fmla="*/ 316821 w 1021241"/>
              <a:gd name="connsiteY2" fmla="*/ 143976 h 350982"/>
              <a:gd name="connsiteX3" fmla="*/ 11979 w 1021241"/>
              <a:gd name="connsiteY3" fmla="*/ 221673 h 350982"/>
              <a:gd name="connsiteX4" fmla="*/ 67397 w 1021241"/>
              <a:gd name="connsiteY4" fmla="*/ 203200 h 350982"/>
              <a:gd name="connsiteX5" fmla="*/ 122816 w 1021241"/>
              <a:gd name="connsiteY5" fmla="*/ 184727 h 350982"/>
              <a:gd name="connsiteX6" fmla="*/ 150525 w 1021241"/>
              <a:gd name="connsiteY6" fmla="*/ 175491 h 350982"/>
              <a:gd name="connsiteX7" fmla="*/ 215179 w 1021241"/>
              <a:gd name="connsiteY7" fmla="*/ 157018 h 350982"/>
              <a:gd name="connsiteX8" fmla="*/ 242888 w 1021241"/>
              <a:gd name="connsiteY8" fmla="*/ 138545 h 350982"/>
              <a:gd name="connsiteX9" fmla="*/ 270597 w 1021241"/>
              <a:gd name="connsiteY9" fmla="*/ 129309 h 350982"/>
              <a:gd name="connsiteX10" fmla="*/ 353725 w 1021241"/>
              <a:gd name="connsiteY10" fmla="*/ 73891 h 350982"/>
              <a:gd name="connsiteX11" fmla="*/ 381434 w 1021241"/>
              <a:gd name="connsiteY11" fmla="*/ 55418 h 350982"/>
              <a:gd name="connsiteX12" fmla="*/ 409143 w 1021241"/>
              <a:gd name="connsiteY12" fmla="*/ 46182 h 350982"/>
              <a:gd name="connsiteX13" fmla="*/ 492270 w 1021241"/>
              <a:gd name="connsiteY13" fmla="*/ 9236 h 350982"/>
              <a:gd name="connsiteX14" fmla="*/ 519979 w 1021241"/>
              <a:gd name="connsiteY14" fmla="*/ 0 h 350982"/>
              <a:gd name="connsiteX15" fmla="*/ 603106 w 1021241"/>
              <a:gd name="connsiteY15" fmla="*/ 9236 h 350982"/>
              <a:gd name="connsiteX16" fmla="*/ 704706 w 1021241"/>
              <a:gd name="connsiteY16" fmla="*/ 36945 h 350982"/>
              <a:gd name="connsiteX17" fmla="*/ 778597 w 1021241"/>
              <a:gd name="connsiteY17" fmla="*/ 55418 h 350982"/>
              <a:gd name="connsiteX18" fmla="*/ 834016 w 1021241"/>
              <a:gd name="connsiteY18" fmla="*/ 73891 h 350982"/>
              <a:gd name="connsiteX19" fmla="*/ 898670 w 1021241"/>
              <a:gd name="connsiteY19" fmla="*/ 92364 h 350982"/>
              <a:gd name="connsiteX20" fmla="*/ 1018743 w 1021241"/>
              <a:gd name="connsiteY20" fmla="*/ 83127 h 350982"/>
              <a:gd name="connsiteX21" fmla="*/ 991034 w 1021241"/>
              <a:gd name="connsiteY21" fmla="*/ 101600 h 350982"/>
              <a:gd name="connsiteX22" fmla="*/ 954088 w 1021241"/>
              <a:gd name="connsiteY22" fmla="*/ 110836 h 350982"/>
              <a:gd name="connsiteX23" fmla="*/ 880197 w 1021241"/>
              <a:gd name="connsiteY23" fmla="*/ 175491 h 350982"/>
              <a:gd name="connsiteX24" fmla="*/ 824779 w 1021241"/>
              <a:gd name="connsiteY24" fmla="*/ 212436 h 350982"/>
              <a:gd name="connsiteX25" fmla="*/ 741652 w 1021241"/>
              <a:gd name="connsiteY25" fmla="*/ 267854 h 350982"/>
              <a:gd name="connsiteX26" fmla="*/ 713943 w 1021241"/>
              <a:gd name="connsiteY26" fmla="*/ 286327 h 350982"/>
              <a:gd name="connsiteX27" fmla="*/ 686234 w 1021241"/>
              <a:gd name="connsiteY27" fmla="*/ 304800 h 350982"/>
              <a:gd name="connsiteX28" fmla="*/ 658525 w 1021241"/>
              <a:gd name="connsiteY28" fmla="*/ 314036 h 350982"/>
              <a:gd name="connsiteX29" fmla="*/ 630816 w 1021241"/>
              <a:gd name="connsiteY29" fmla="*/ 332509 h 350982"/>
              <a:gd name="connsiteX30" fmla="*/ 575397 w 1021241"/>
              <a:gd name="connsiteY30" fmla="*/ 350982 h 350982"/>
              <a:gd name="connsiteX31" fmla="*/ 483034 w 1021241"/>
              <a:gd name="connsiteY31" fmla="*/ 341745 h 350982"/>
              <a:gd name="connsiteX32" fmla="*/ 399906 w 1021241"/>
              <a:gd name="connsiteY32" fmla="*/ 323273 h 350982"/>
              <a:gd name="connsiteX33" fmla="*/ 372197 w 1021241"/>
              <a:gd name="connsiteY33" fmla="*/ 314036 h 350982"/>
              <a:gd name="connsiteX34" fmla="*/ 335252 w 1021241"/>
              <a:gd name="connsiteY34" fmla="*/ 304800 h 350982"/>
              <a:gd name="connsiteX35" fmla="*/ 279834 w 1021241"/>
              <a:gd name="connsiteY35" fmla="*/ 286327 h 350982"/>
              <a:gd name="connsiteX36" fmla="*/ 252125 w 1021241"/>
              <a:gd name="connsiteY36" fmla="*/ 277091 h 350982"/>
              <a:gd name="connsiteX37" fmla="*/ 215179 w 1021241"/>
              <a:gd name="connsiteY37" fmla="*/ 267854 h 350982"/>
              <a:gd name="connsiteX38" fmla="*/ 187470 w 1021241"/>
              <a:gd name="connsiteY38" fmla="*/ 258618 h 350982"/>
              <a:gd name="connsiteX39" fmla="*/ 375256 w 1021241"/>
              <a:gd name="connsiteY39" fmla="*/ 221194 h 350982"/>
              <a:gd name="connsiteX0" fmla="*/ 292537 w 954839"/>
              <a:gd name="connsiteY0" fmla="*/ 197502 h 350982"/>
              <a:gd name="connsiteX1" fmla="*/ 220777 w 954839"/>
              <a:gd name="connsiteY1" fmla="*/ 178083 h 350982"/>
              <a:gd name="connsiteX2" fmla="*/ 250419 w 954839"/>
              <a:gd name="connsiteY2" fmla="*/ 143976 h 350982"/>
              <a:gd name="connsiteX3" fmla="*/ 268461 w 954839"/>
              <a:gd name="connsiteY3" fmla="*/ 118870 h 350982"/>
              <a:gd name="connsiteX4" fmla="*/ 995 w 954839"/>
              <a:gd name="connsiteY4" fmla="*/ 203200 h 350982"/>
              <a:gd name="connsiteX5" fmla="*/ 56414 w 954839"/>
              <a:gd name="connsiteY5" fmla="*/ 184727 h 350982"/>
              <a:gd name="connsiteX6" fmla="*/ 84123 w 954839"/>
              <a:gd name="connsiteY6" fmla="*/ 175491 h 350982"/>
              <a:gd name="connsiteX7" fmla="*/ 148777 w 954839"/>
              <a:gd name="connsiteY7" fmla="*/ 157018 h 350982"/>
              <a:gd name="connsiteX8" fmla="*/ 176486 w 954839"/>
              <a:gd name="connsiteY8" fmla="*/ 138545 h 350982"/>
              <a:gd name="connsiteX9" fmla="*/ 204195 w 954839"/>
              <a:gd name="connsiteY9" fmla="*/ 129309 h 350982"/>
              <a:gd name="connsiteX10" fmla="*/ 287323 w 954839"/>
              <a:gd name="connsiteY10" fmla="*/ 73891 h 350982"/>
              <a:gd name="connsiteX11" fmla="*/ 315032 w 954839"/>
              <a:gd name="connsiteY11" fmla="*/ 55418 h 350982"/>
              <a:gd name="connsiteX12" fmla="*/ 342741 w 954839"/>
              <a:gd name="connsiteY12" fmla="*/ 46182 h 350982"/>
              <a:gd name="connsiteX13" fmla="*/ 425868 w 954839"/>
              <a:gd name="connsiteY13" fmla="*/ 9236 h 350982"/>
              <a:gd name="connsiteX14" fmla="*/ 453577 w 954839"/>
              <a:gd name="connsiteY14" fmla="*/ 0 h 350982"/>
              <a:gd name="connsiteX15" fmla="*/ 536704 w 954839"/>
              <a:gd name="connsiteY15" fmla="*/ 9236 h 350982"/>
              <a:gd name="connsiteX16" fmla="*/ 638304 w 954839"/>
              <a:gd name="connsiteY16" fmla="*/ 36945 h 350982"/>
              <a:gd name="connsiteX17" fmla="*/ 712195 w 954839"/>
              <a:gd name="connsiteY17" fmla="*/ 55418 h 350982"/>
              <a:gd name="connsiteX18" fmla="*/ 767614 w 954839"/>
              <a:gd name="connsiteY18" fmla="*/ 73891 h 350982"/>
              <a:gd name="connsiteX19" fmla="*/ 832268 w 954839"/>
              <a:gd name="connsiteY19" fmla="*/ 92364 h 350982"/>
              <a:gd name="connsiteX20" fmla="*/ 952341 w 954839"/>
              <a:gd name="connsiteY20" fmla="*/ 83127 h 350982"/>
              <a:gd name="connsiteX21" fmla="*/ 924632 w 954839"/>
              <a:gd name="connsiteY21" fmla="*/ 101600 h 350982"/>
              <a:gd name="connsiteX22" fmla="*/ 887686 w 954839"/>
              <a:gd name="connsiteY22" fmla="*/ 110836 h 350982"/>
              <a:gd name="connsiteX23" fmla="*/ 813795 w 954839"/>
              <a:gd name="connsiteY23" fmla="*/ 175491 h 350982"/>
              <a:gd name="connsiteX24" fmla="*/ 758377 w 954839"/>
              <a:gd name="connsiteY24" fmla="*/ 212436 h 350982"/>
              <a:gd name="connsiteX25" fmla="*/ 675250 w 954839"/>
              <a:gd name="connsiteY25" fmla="*/ 267854 h 350982"/>
              <a:gd name="connsiteX26" fmla="*/ 647541 w 954839"/>
              <a:gd name="connsiteY26" fmla="*/ 286327 h 350982"/>
              <a:gd name="connsiteX27" fmla="*/ 619832 w 954839"/>
              <a:gd name="connsiteY27" fmla="*/ 304800 h 350982"/>
              <a:gd name="connsiteX28" fmla="*/ 592123 w 954839"/>
              <a:gd name="connsiteY28" fmla="*/ 314036 h 350982"/>
              <a:gd name="connsiteX29" fmla="*/ 564414 w 954839"/>
              <a:gd name="connsiteY29" fmla="*/ 332509 h 350982"/>
              <a:gd name="connsiteX30" fmla="*/ 508995 w 954839"/>
              <a:gd name="connsiteY30" fmla="*/ 350982 h 350982"/>
              <a:gd name="connsiteX31" fmla="*/ 416632 w 954839"/>
              <a:gd name="connsiteY31" fmla="*/ 341745 h 350982"/>
              <a:gd name="connsiteX32" fmla="*/ 333504 w 954839"/>
              <a:gd name="connsiteY32" fmla="*/ 323273 h 350982"/>
              <a:gd name="connsiteX33" fmla="*/ 305795 w 954839"/>
              <a:gd name="connsiteY33" fmla="*/ 314036 h 350982"/>
              <a:gd name="connsiteX34" fmla="*/ 268850 w 954839"/>
              <a:gd name="connsiteY34" fmla="*/ 304800 h 350982"/>
              <a:gd name="connsiteX35" fmla="*/ 213432 w 954839"/>
              <a:gd name="connsiteY35" fmla="*/ 286327 h 350982"/>
              <a:gd name="connsiteX36" fmla="*/ 185723 w 954839"/>
              <a:gd name="connsiteY36" fmla="*/ 277091 h 350982"/>
              <a:gd name="connsiteX37" fmla="*/ 148777 w 954839"/>
              <a:gd name="connsiteY37" fmla="*/ 267854 h 350982"/>
              <a:gd name="connsiteX38" fmla="*/ 121068 w 954839"/>
              <a:gd name="connsiteY38" fmla="*/ 258618 h 350982"/>
              <a:gd name="connsiteX39" fmla="*/ 308854 w 954839"/>
              <a:gd name="connsiteY39" fmla="*/ 221194 h 350982"/>
              <a:gd name="connsiteX0" fmla="*/ 292537 w 954839"/>
              <a:gd name="connsiteY0" fmla="*/ 197502 h 350982"/>
              <a:gd name="connsiteX1" fmla="*/ 288447 w 954839"/>
              <a:gd name="connsiteY1" fmla="*/ 168134 h 350982"/>
              <a:gd name="connsiteX2" fmla="*/ 250419 w 954839"/>
              <a:gd name="connsiteY2" fmla="*/ 143976 h 350982"/>
              <a:gd name="connsiteX3" fmla="*/ 268461 w 954839"/>
              <a:gd name="connsiteY3" fmla="*/ 118870 h 350982"/>
              <a:gd name="connsiteX4" fmla="*/ 995 w 954839"/>
              <a:gd name="connsiteY4" fmla="*/ 203200 h 350982"/>
              <a:gd name="connsiteX5" fmla="*/ 56414 w 954839"/>
              <a:gd name="connsiteY5" fmla="*/ 184727 h 350982"/>
              <a:gd name="connsiteX6" fmla="*/ 84123 w 954839"/>
              <a:gd name="connsiteY6" fmla="*/ 175491 h 350982"/>
              <a:gd name="connsiteX7" fmla="*/ 148777 w 954839"/>
              <a:gd name="connsiteY7" fmla="*/ 157018 h 350982"/>
              <a:gd name="connsiteX8" fmla="*/ 176486 w 954839"/>
              <a:gd name="connsiteY8" fmla="*/ 138545 h 350982"/>
              <a:gd name="connsiteX9" fmla="*/ 204195 w 954839"/>
              <a:gd name="connsiteY9" fmla="*/ 129309 h 350982"/>
              <a:gd name="connsiteX10" fmla="*/ 287323 w 954839"/>
              <a:gd name="connsiteY10" fmla="*/ 73891 h 350982"/>
              <a:gd name="connsiteX11" fmla="*/ 315032 w 954839"/>
              <a:gd name="connsiteY11" fmla="*/ 55418 h 350982"/>
              <a:gd name="connsiteX12" fmla="*/ 342741 w 954839"/>
              <a:gd name="connsiteY12" fmla="*/ 46182 h 350982"/>
              <a:gd name="connsiteX13" fmla="*/ 425868 w 954839"/>
              <a:gd name="connsiteY13" fmla="*/ 9236 h 350982"/>
              <a:gd name="connsiteX14" fmla="*/ 453577 w 954839"/>
              <a:gd name="connsiteY14" fmla="*/ 0 h 350982"/>
              <a:gd name="connsiteX15" fmla="*/ 536704 w 954839"/>
              <a:gd name="connsiteY15" fmla="*/ 9236 h 350982"/>
              <a:gd name="connsiteX16" fmla="*/ 638304 w 954839"/>
              <a:gd name="connsiteY16" fmla="*/ 36945 h 350982"/>
              <a:gd name="connsiteX17" fmla="*/ 712195 w 954839"/>
              <a:gd name="connsiteY17" fmla="*/ 55418 h 350982"/>
              <a:gd name="connsiteX18" fmla="*/ 767614 w 954839"/>
              <a:gd name="connsiteY18" fmla="*/ 73891 h 350982"/>
              <a:gd name="connsiteX19" fmla="*/ 832268 w 954839"/>
              <a:gd name="connsiteY19" fmla="*/ 92364 h 350982"/>
              <a:gd name="connsiteX20" fmla="*/ 952341 w 954839"/>
              <a:gd name="connsiteY20" fmla="*/ 83127 h 350982"/>
              <a:gd name="connsiteX21" fmla="*/ 924632 w 954839"/>
              <a:gd name="connsiteY21" fmla="*/ 101600 h 350982"/>
              <a:gd name="connsiteX22" fmla="*/ 887686 w 954839"/>
              <a:gd name="connsiteY22" fmla="*/ 110836 h 350982"/>
              <a:gd name="connsiteX23" fmla="*/ 813795 w 954839"/>
              <a:gd name="connsiteY23" fmla="*/ 175491 h 350982"/>
              <a:gd name="connsiteX24" fmla="*/ 758377 w 954839"/>
              <a:gd name="connsiteY24" fmla="*/ 212436 h 350982"/>
              <a:gd name="connsiteX25" fmla="*/ 675250 w 954839"/>
              <a:gd name="connsiteY25" fmla="*/ 267854 h 350982"/>
              <a:gd name="connsiteX26" fmla="*/ 647541 w 954839"/>
              <a:gd name="connsiteY26" fmla="*/ 286327 h 350982"/>
              <a:gd name="connsiteX27" fmla="*/ 619832 w 954839"/>
              <a:gd name="connsiteY27" fmla="*/ 304800 h 350982"/>
              <a:gd name="connsiteX28" fmla="*/ 592123 w 954839"/>
              <a:gd name="connsiteY28" fmla="*/ 314036 h 350982"/>
              <a:gd name="connsiteX29" fmla="*/ 564414 w 954839"/>
              <a:gd name="connsiteY29" fmla="*/ 332509 h 350982"/>
              <a:gd name="connsiteX30" fmla="*/ 508995 w 954839"/>
              <a:gd name="connsiteY30" fmla="*/ 350982 h 350982"/>
              <a:gd name="connsiteX31" fmla="*/ 416632 w 954839"/>
              <a:gd name="connsiteY31" fmla="*/ 341745 h 350982"/>
              <a:gd name="connsiteX32" fmla="*/ 333504 w 954839"/>
              <a:gd name="connsiteY32" fmla="*/ 323273 h 350982"/>
              <a:gd name="connsiteX33" fmla="*/ 305795 w 954839"/>
              <a:gd name="connsiteY33" fmla="*/ 314036 h 350982"/>
              <a:gd name="connsiteX34" fmla="*/ 268850 w 954839"/>
              <a:gd name="connsiteY34" fmla="*/ 304800 h 350982"/>
              <a:gd name="connsiteX35" fmla="*/ 213432 w 954839"/>
              <a:gd name="connsiteY35" fmla="*/ 286327 h 350982"/>
              <a:gd name="connsiteX36" fmla="*/ 185723 w 954839"/>
              <a:gd name="connsiteY36" fmla="*/ 277091 h 350982"/>
              <a:gd name="connsiteX37" fmla="*/ 148777 w 954839"/>
              <a:gd name="connsiteY37" fmla="*/ 267854 h 350982"/>
              <a:gd name="connsiteX38" fmla="*/ 121068 w 954839"/>
              <a:gd name="connsiteY38" fmla="*/ 258618 h 350982"/>
              <a:gd name="connsiteX39" fmla="*/ 308854 w 954839"/>
              <a:gd name="connsiteY39" fmla="*/ 221194 h 350982"/>
              <a:gd name="connsiteX0" fmla="*/ 236123 w 898425"/>
              <a:gd name="connsiteY0" fmla="*/ 197502 h 350982"/>
              <a:gd name="connsiteX1" fmla="*/ 232033 w 898425"/>
              <a:gd name="connsiteY1" fmla="*/ 168134 h 350982"/>
              <a:gd name="connsiteX2" fmla="*/ 194005 w 898425"/>
              <a:gd name="connsiteY2" fmla="*/ 143976 h 350982"/>
              <a:gd name="connsiteX3" fmla="*/ 212047 w 898425"/>
              <a:gd name="connsiteY3" fmla="*/ 118870 h 350982"/>
              <a:gd name="connsiteX4" fmla="*/ 199795 w 898425"/>
              <a:gd name="connsiteY4" fmla="*/ 113663 h 350982"/>
              <a:gd name="connsiteX5" fmla="*/ 0 w 898425"/>
              <a:gd name="connsiteY5" fmla="*/ 184727 h 350982"/>
              <a:gd name="connsiteX6" fmla="*/ 27709 w 898425"/>
              <a:gd name="connsiteY6" fmla="*/ 175491 h 350982"/>
              <a:gd name="connsiteX7" fmla="*/ 92363 w 898425"/>
              <a:gd name="connsiteY7" fmla="*/ 157018 h 350982"/>
              <a:gd name="connsiteX8" fmla="*/ 120072 w 898425"/>
              <a:gd name="connsiteY8" fmla="*/ 138545 h 350982"/>
              <a:gd name="connsiteX9" fmla="*/ 147781 w 898425"/>
              <a:gd name="connsiteY9" fmla="*/ 129309 h 350982"/>
              <a:gd name="connsiteX10" fmla="*/ 230909 w 898425"/>
              <a:gd name="connsiteY10" fmla="*/ 73891 h 350982"/>
              <a:gd name="connsiteX11" fmla="*/ 258618 w 898425"/>
              <a:gd name="connsiteY11" fmla="*/ 55418 h 350982"/>
              <a:gd name="connsiteX12" fmla="*/ 286327 w 898425"/>
              <a:gd name="connsiteY12" fmla="*/ 46182 h 350982"/>
              <a:gd name="connsiteX13" fmla="*/ 369454 w 898425"/>
              <a:gd name="connsiteY13" fmla="*/ 9236 h 350982"/>
              <a:gd name="connsiteX14" fmla="*/ 397163 w 898425"/>
              <a:gd name="connsiteY14" fmla="*/ 0 h 350982"/>
              <a:gd name="connsiteX15" fmla="*/ 480290 w 898425"/>
              <a:gd name="connsiteY15" fmla="*/ 9236 h 350982"/>
              <a:gd name="connsiteX16" fmla="*/ 581890 w 898425"/>
              <a:gd name="connsiteY16" fmla="*/ 36945 h 350982"/>
              <a:gd name="connsiteX17" fmla="*/ 655781 w 898425"/>
              <a:gd name="connsiteY17" fmla="*/ 55418 h 350982"/>
              <a:gd name="connsiteX18" fmla="*/ 711200 w 898425"/>
              <a:gd name="connsiteY18" fmla="*/ 73891 h 350982"/>
              <a:gd name="connsiteX19" fmla="*/ 775854 w 898425"/>
              <a:gd name="connsiteY19" fmla="*/ 92364 h 350982"/>
              <a:gd name="connsiteX20" fmla="*/ 895927 w 898425"/>
              <a:gd name="connsiteY20" fmla="*/ 83127 h 350982"/>
              <a:gd name="connsiteX21" fmla="*/ 868218 w 898425"/>
              <a:gd name="connsiteY21" fmla="*/ 101600 h 350982"/>
              <a:gd name="connsiteX22" fmla="*/ 831272 w 898425"/>
              <a:gd name="connsiteY22" fmla="*/ 110836 h 350982"/>
              <a:gd name="connsiteX23" fmla="*/ 757381 w 898425"/>
              <a:gd name="connsiteY23" fmla="*/ 175491 h 350982"/>
              <a:gd name="connsiteX24" fmla="*/ 701963 w 898425"/>
              <a:gd name="connsiteY24" fmla="*/ 212436 h 350982"/>
              <a:gd name="connsiteX25" fmla="*/ 618836 w 898425"/>
              <a:gd name="connsiteY25" fmla="*/ 267854 h 350982"/>
              <a:gd name="connsiteX26" fmla="*/ 591127 w 898425"/>
              <a:gd name="connsiteY26" fmla="*/ 286327 h 350982"/>
              <a:gd name="connsiteX27" fmla="*/ 563418 w 898425"/>
              <a:gd name="connsiteY27" fmla="*/ 304800 h 350982"/>
              <a:gd name="connsiteX28" fmla="*/ 535709 w 898425"/>
              <a:gd name="connsiteY28" fmla="*/ 314036 h 350982"/>
              <a:gd name="connsiteX29" fmla="*/ 508000 w 898425"/>
              <a:gd name="connsiteY29" fmla="*/ 332509 h 350982"/>
              <a:gd name="connsiteX30" fmla="*/ 452581 w 898425"/>
              <a:gd name="connsiteY30" fmla="*/ 350982 h 350982"/>
              <a:gd name="connsiteX31" fmla="*/ 360218 w 898425"/>
              <a:gd name="connsiteY31" fmla="*/ 341745 h 350982"/>
              <a:gd name="connsiteX32" fmla="*/ 277090 w 898425"/>
              <a:gd name="connsiteY32" fmla="*/ 323273 h 350982"/>
              <a:gd name="connsiteX33" fmla="*/ 249381 w 898425"/>
              <a:gd name="connsiteY33" fmla="*/ 314036 h 350982"/>
              <a:gd name="connsiteX34" fmla="*/ 212436 w 898425"/>
              <a:gd name="connsiteY34" fmla="*/ 304800 h 350982"/>
              <a:gd name="connsiteX35" fmla="*/ 157018 w 898425"/>
              <a:gd name="connsiteY35" fmla="*/ 286327 h 350982"/>
              <a:gd name="connsiteX36" fmla="*/ 129309 w 898425"/>
              <a:gd name="connsiteY36" fmla="*/ 277091 h 350982"/>
              <a:gd name="connsiteX37" fmla="*/ 92363 w 898425"/>
              <a:gd name="connsiteY37" fmla="*/ 267854 h 350982"/>
              <a:gd name="connsiteX38" fmla="*/ 64654 w 898425"/>
              <a:gd name="connsiteY38" fmla="*/ 258618 h 350982"/>
              <a:gd name="connsiteX39" fmla="*/ 252440 w 898425"/>
              <a:gd name="connsiteY39" fmla="*/ 221194 h 350982"/>
              <a:gd name="connsiteX0" fmla="*/ 213806 w 876108"/>
              <a:gd name="connsiteY0" fmla="*/ 197502 h 350982"/>
              <a:gd name="connsiteX1" fmla="*/ 209716 w 876108"/>
              <a:gd name="connsiteY1" fmla="*/ 168134 h 350982"/>
              <a:gd name="connsiteX2" fmla="*/ 171688 w 876108"/>
              <a:gd name="connsiteY2" fmla="*/ 143976 h 350982"/>
              <a:gd name="connsiteX3" fmla="*/ 189730 w 876108"/>
              <a:gd name="connsiteY3" fmla="*/ 118870 h 350982"/>
              <a:gd name="connsiteX4" fmla="*/ 177478 w 876108"/>
              <a:gd name="connsiteY4" fmla="*/ 113663 h 350982"/>
              <a:gd name="connsiteX5" fmla="*/ 198095 w 876108"/>
              <a:gd name="connsiteY5" fmla="*/ 105138 h 350982"/>
              <a:gd name="connsiteX6" fmla="*/ 5392 w 876108"/>
              <a:gd name="connsiteY6" fmla="*/ 175491 h 350982"/>
              <a:gd name="connsiteX7" fmla="*/ 70046 w 876108"/>
              <a:gd name="connsiteY7" fmla="*/ 157018 h 350982"/>
              <a:gd name="connsiteX8" fmla="*/ 97755 w 876108"/>
              <a:gd name="connsiteY8" fmla="*/ 138545 h 350982"/>
              <a:gd name="connsiteX9" fmla="*/ 125464 w 876108"/>
              <a:gd name="connsiteY9" fmla="*/ 129309 h 350982"/>
              <a:gd name="connsiteX10" fmla="*/ 208592 w 876108"/>
              <a:gd name="connsiteY10" fmla="*/ 73891 h 350982"/>
              <a:gd name="connsiteX11" fmla="*/ 236301 w 876108"/>
              <a:gd name="connsiteY11" fmla="*/ 55418 h 350982"/>
              <a:gd name="connsiteX12" fmla="*/ 264010 w 876108"/>
              <a:gd name="connsiteY12" fmla="*/ 46182 h 350982"/>
              <a:gd name="connsiteX13" fmla="*/ 347137 w 876108"/>
              <a:gd name="connsiteY13" fmla="*/ 9236 h 350982"/>
              <a:gd name="connsiteX14" fmla="*/ 374846 w 876108"/>
              <a:gd name="connsiteY14" fmla="*/ 0 h 350982"/>
              <a:gd name="connsiteX15" fmla="*/ 457973 w 876108"/>
              <a:gd name="connsiteY15" fmla="*/ 9236 h 350982"/>
              <a:gd name="connsiteX16" fmla="*/ 559573 w 876108"/>
              <a:gd name="connsiteY16" fmla="*/ 36945 h 350982"/>
              <a:gd name="connsiteX17" fmla="*/ 633464 w 876108"/>
              <a:gd name="connsiteY17" fmla="*/ 55418 h 350982"/>
              <a:gd name="connsiteX18" fmla="*/ 688883 w 876108"/>
              <a:gd name="connsiteY18" fmla="*/ 73891 h 350982"/>
              <a:gd name="connsiteX19" fmla="*/ 753537 w 876108"/>
              <a:gd name="connsiteY19" fmla="*/ 92364 h 350982"/>
              <a:gd name="connsiteX20" fmla="*/ 873610 w 876108"/>
              <a:gd name="connsiteY20" fmla="*/ 83127 h 350982"/>
              <a:gd name="connsiteX21" fmla="*/ 845901 w 876108"/>
              <a:gd name="connsiteY21" fmla="*/ 101600 h 350982"/>
              <a:gd name="connsiteX22" fmla="*/ 808955 w 876108"/>
              <a:gd name="connsiteY22" fmla="*/ 110836 h 350982"/>
              <a:gd name="connsiteX23" fmla="*/ 735064 w 876108"/>
              <a:gd name="connsiteY23" fmla="*/ 175491 h 350982"/>
              <a:gd name="connsiteX24" fmla="*/ 679646 w 876108"/>
              <a:gd name="connsiteY24" fmla="*/ 212436 h 350982"/>
              <a:gd name="connsiteX25" fmla="*/ 596519 w 876108"/>
              <a:gd name="connsiteY25" fmla="*/ 267854 h 350982"/>
              <a:gd name="connsiteX26" fmla="*/ 568810 w 876108"/>
              <a:gd name="connsiteY26" fmla="*/ 286327 h 350982"/>
              <a:gd name="connsiteX27" fmla="*/ 541101 w 876108"/>
              <a:gd name="connsiteY27" fmla="*/ 304800 h 350982"/>
              <a:gd name="connsiteX28" fmla="*/ 513392 w 876108"/>
              <a:gd name="connsiteY28" fmla="*/ 314036 h 350982"/>
              <a:gd name="connsiteX29" fmla="*/ 485683 w 876108"/>
              <a:gd name="connsiteY29" fmla="*/ 332509 h 350982"/>
              <a:gd name="connsiteX30" fmla="*/ 430264 w 876108"/>
              <a:gd name="connsiteY30" fmla="*/ 350982 h 350982"/>
              <a:gd name="connsiteX31" fmla="*/ 337901 w 876108"/>
              <a:gd name="connsiteY31" fmla="*/ 341745 h 350982"/>
              <a:gd name="connsiteX32" fmla="*/ 254773 w 876108"/>
              <a:gd name="connsiteY32" fmla="*/ 323273 h 350982"/>
              <a:gd name="connsiteX33" fmla="*/ 227064 w 876108"/>
              <a:gd name="connsiteY33" fmla="*/ 314036 h 350982"/>
              <a:gd name="connsiteX34" fmla="*/ 190119 w 876108"/>
              <a:gd name="connsiteY34" fmla="*/ 304800 h 350982"/>
              <a:gd name="connsiteX35" fmla="*/ 134701 w 876108"/>
              <a:gd name="connsiteY35" fmla="*/ 286327 h 350982"/>
              <a:gd name="connsiteX36" fmla="*/ 106992 w 876108"/>
              <a:gd name="connsiteY36" fmla="*/ 277091 h 350982"/>
              <a:gd name="connsiteX37" fmla="*/ 70046 w 876108"/>
              <a:gd name="connsiteY37" fmla="*/ 267854 h 350982"/>
              <a:gd name="connsiteX38" fmla="*/ 42337 w 876108"/>
              <a:gd name="connsiteY38" fmla="*/ 258618 h 350982"/>
              <a:gd name="connsiteX39" fmla="*/ 230123 w 876108"/>
              <a:gd name="connsiteY39" fmla="*/ 221194 h 350982"/>
              <a:gd name="connsiteX0" fmla="*/ 185895 w 848197"/>
              <a:gd name="connsiteY0" fmla="*/ 197502 h 350982"/>
              <a:gd name="connsiteX1" fmla="*/ 181805 w 848197"/>
              <a:gd name="connsiteY1" fmla="*/ 168134 h 350982"/>
              <a:gd name="connsiteX2" fmla="*/ 143777 w 848197"/>
              <a:gd name="connsiteY2" fmla="*/ 143976 h 350982"/>
              <a:gd name="connsiteX3" fmla="*/ 161819 w 848197"/>
              <a:gd name="connsiteY3" fmla="*/ 118870 h 350982"/>
              <a:gd name="connsiteX4" fmla="*/ 149567 w 848197"/>
              <a:gd name="connsiteY4" fmla="*/ 113663 h 350982"/>
              <a:gd name="connsiteX5" fmla="*/ 170184 w 848197"/>
              <a:gd name="connsiteY5" fmla="*/ 105138 h 350982"/>
              <a:gd name="connsiteX6" fmla="*/ 161158 w 848197"/>
              <a:gd name="connsiteY6" fmla="*/ 109167 h 350982"/>
              <a:gd name="connsiteX7" fmla="*/ 42135 w 848197"/>
              <a:gd name="connsiteY7" fmla="*/ 157018 h 350982"/>
              <a:gd name="connsiteX8" fmla="*/ 69844 w 848197"/>
              <a:gd name="connsiteY8" fmla="*/ 138545 h 350982"/>
              <a:gd name="connsiteX9" fmla="*/ 97553 w 848197"/>
              <a:gd name="connsiteY9" fmla="*/ 129309 h 350982"/>
              <a:gd name="connsiteX10" fmla="*/ 180681 w 848197"/>
              <a:gd name="connsiteY10" fmla="*/ 73891 h 350982"/>
              <a:gd name="connsiteX11" fmla="*/ 208390 w 848197"/>
              <a:gd name="connsiteY11" fmla="*/ 55418 h 350982"/>
              <a:gd name="connsiteX12" fmla="*/ 236099 w 848197"/>
              <a:gd name="connsiteY12" fmla="*/ 46182 h 350982"/>
              <a:gd name="connsiteX13" fmla="*/ 319226 w 848197"/>
              <a:gd name="connsiteY13" fmla="*/ 9236 h 350982"/>
              <a:gd name="connsiteX14" fmla="*/ 346935 w 848197"/>
              <a:gd name="connsiteY14" fmla="*/ 0 h 350982"/>
              <a:gd name="connsiteX15" fmla="*/ 430062 w 848197"/>
              <a:gd name="connsiteY15" fmla="*/ 9236 h 350982"/>
              <a:gd name="connsiteX16" fmla="*/ 531662 w 848197"/>
              <a:gd name="connsiteY16" fmla="*/ 36945 h 350982"/>
              <a:gd name="connsiteX17" fmla="*/ 605553 w 848197"/>
              <a:gd name="connsiteY17" fmla="*/ 55418 h 350982"/>
              <a:gd name="connsiteX18" fmla="*/ 660972 w 848197"/>
              <a:gd name="connsiteY18" fmla="*/ 73891 h 350982"/>
              <a:gd name="connsiteX19" fmla="*/ 725626 w 848197"/>
              <a:gd name="connsiteY19" fmla="*/ 92364 h 350982"/>
              <a:gd name="connsiteX20" fmla="*/ 845699 w 848197"/>
              <a:gd name="connsiteY20" fmla="*/ 83127 h 350982"/>
              <a:gd name="connsiteX21" fmla="*/ 817990 w 848197"/>
              <a:gd name="connsiteY21" fmla="*/ 101600 h 350982"/>
              <a:gd name="connsiteX22" fmla="*/ 781044 w 848197"/>
              <a:gd name="connsiteY22" fmla="*/ 110836 h 350982"/>
              <a:gd name="connsiteX23" fmla="*/ 707153 w 848197"/>
              <a:gd name="connsiteY23" fmla="*/ 175491 h 350982"/>
              <a:gd name="connsiteX24" fmla="*/ 651735 w 848197"/>
              <a:gd name="connsiteY24" fmla="*/ 212436 h 350982"/>
              <a:gd name="connsiteX25" fmla="*/ 568608 w 848197"/>
              <a:gd name="connsiteY25" fmla="*/ 267854 h 350982"/>
              <a:gd name="connsiteX26" fmla="*/ 540899 w 848197"/>
              <a:gd name="connsiteY26" fmla="*/ 286327 h 350982"/>
              <a:gd name="connsiteX27" fmla="*/ 513190 w 848197"/>
              <a:gd name="connsiteY27" fmla="*/ 304800 h 350982"/>
              <a:gd name="connsiteX28" fmla="*/ 485481 w 848197"/>
              <a:gd name="connsiteY28" fmla="*/ 314036 h 350982"/>
              <a:gd name="connsiteX29" fmla="*/ 457772 w 848197"/>
              <a:gd name="connsiteY29" fmla="*/ 332509 h 350982"/>
              <a:gd name="connsiteX30" fmla="*/ 402353 w 848197"/>
              <a:gd name="connsiteY30" fmla="*/ 350982 h 350982"/>
              <a:gd name="connsiteX31" fmla="*/ 309990 w 848197"/>
              <a:gd name="connsiteY31" fmla="*/ 341745 h 350982"/>
              <a:gd name="connsiteX32" fmla="*/ 226862 w 848197"/>
              <a:gd name="connsiteY32" fmla="*/ 323273 h 350982"/>
              <a:gd name="connsiteX33" fmla="*/ 199153 w 848197"/>
              <a:gd name="connsiteY33" fmla="*/ 314036 h 350982"/>
              <a:gd name="connsiteX34" fmla="*/ 162208 w 848197"/>
              <a:gd name="connsiteY34" fmla="*/ 304800 h 350982"/>
              <a:gd name="connsiteX35" fmla="*/ 106790 w 848197"/>
              <a:gd name="connsiteY35" fmla="*/ 286327 h 350982"/>
              <a:gd name="connsiteX36" fmla="*/ 79081 w 848197"/>
              <a:gd name="connsiteY36" fmla="*/ 277091 h 350982"/>
              <a:gd name="connsiteX37" fmla="*/ 42135 w 848197"/>
              <a:gd name="connsiteY37" fmla="*/ 267854 h 350982"/>
              <a:gd name="connsiteX38" fmla="*/ 14426 w 848197"/>
              <a:gd name="connsiteY38" fmla="*/ 258618 h 350982"/>
              <a:gd name="connsiteX39" fmla="*/ 202212 w 848197"/>
              <a:gd name="connsiteY39" fmla="*/ 221194 h 350982"/>
              <a:gd name="connsiteX0" fmla="*/ 185895 w 848197"/>
              <a:gd name="connsiteY0" fmla="*/ 197502 h 350982"/>
              <a:gd name="connsiteX1" fmla="*/ 181805 w 848197"/>
              <a:gd name="connsiteY1" fmla="*/ 168134 h 350982"/>
              <a:gd name="connsiteX2" fmla="*/ 143777 w 848197"/>
              <a:gd name="connsiteY2" fmla="*/ 143976 h 350982"/>
              <a:gd name="connsiteX3" fmla="*/ 161819 w 848197"/>
              <a:gd name="connsiteY3" fmla="*/ 118870 h 350982"/>
              <a:gd name="connsiteX4" fmla="*/ 149567 w 848197"/>
              <a:gd name="connsiteY4" fmla="*/ 113663 h 350982"/>
              <a:gd name="connsiteX5" fmla="*/ 170184 w 848197"/>
              <a:gd name="connsiteY5" fmla="*/ 105138 h 350982"/>
              <a:gd name="connsiteX6" fmla="*/ 161158 w 848197"/>
              <a:gd name="connsiteY6" fmla="*/ 109167 h 350982"/>
              <a:gd name="connsiteX7" fmla="*/ 189077 w 848197"/>
              <a:gd name="connsiteY7" fmla="*/ 95667 h 350982"/>
              <a:gd name="connsiteX8" fmla="*/ 69844 w 848197"/>
              <a:gd name="connsiteY8" fmla="*/ 138545 h 350982"/>
              <a:gd name="connsiteX9" fmla="*/ 97553 w 848197"/>
              <a:gd name="connsiteY9" fmla="*/ 129309 h 350982"/>
              <a:gd name="connsiteX10" fmla="*/ 180681 w 848197"/>
              <a:gd name="connsiteY10" fmla="*/ 73891 h 350982"/>
              <a:gd name="connsiteX11" fmla="*/ 208390 w 848197"/>
              <a:gd name="connsiteY11" fmla="*/ 55418 h 350982"/>
              <a:gd name="connsiteX12" fmla="*/ 236099 w 848197"/>
              <a:gd name="connsiteY12" fmla="*/ 46182 h 350982"/>
              <a:gd name="connsiteX13" fmla="*/ 319226 w 848197"/>
              <a:gd name="connsiteY13" fmla="*/ 9236 h 350982"/>
              <a:gd name="connsiteX14" fmla="*/ 346935 w 848197"/>
              <a:gd name="connsiteY14" fmla="*/ 0 h 350982"/>
              <a:gd name="connsiteX15" fmla="*/ 430062 w 848197"/>
              <a:gd name="connsiteY15" fmla="*/ 9236 h 350982"/>
              <a:gd name="connsiteX16" fmla="*/ 531662 w 848197"/>
              <a:gd name="connsiteY16" fmla="*/ 36945 h 350982"/>
              <a:gd name="connsiteX17" fmla="*/ 605553 w 848197"/>
              <a:gd name="connsiteY17" fmla="*/ 55418 h 350982"/>
              <a:gd name="connsiteX18" fmla="*/ 660972 w 848197"/>
              <a:gd name="connsiteY18" fmla="*/ 73891 h 350982"/>
              <a:gd name="connsiteX19" fmla="*/ 725626 w 848197"/>
              <a:gd name="connsiteY19" fmla="*/ 92364 h 350982"/>
              <a:gd name="connsiteX20" fmla="*/ 845699 w 848197"/>
              <a:gd name="connsiteY20" fmla="*/ 83127 h 350982"/>
              <a:gd name="connsiteX21" fmla="*/ 817990 w 848197"/>
              <a:gd name="connsiteY21" fmla="*/ 101600 h 350982"/>
              <a:gd name="connsiteX22" fmla="*/ 781044 w 848197"/>
              <a:gd name="connsiteY22" fmla="*/ 110836 h 350982"/>
              <a:gd name="connsiteX23" fmla="*/ 707153 w 848197"/>
              <a:gd name="connsiteY23" fmla="*/ 175491 h 350982"/>
              <a:gd name="connsiteX24" fmla="*/ 651735 w 848197"/>
              <a:gd name="connsiteY24" fmla="*/ 212436 h 350982"/>
              <a:gd name="connsiteX25" fmla="*/ 568608 w 848197"/>
              <a:gd name="connsiteY25" fmla="*/ 267854 h 350982"/>
              <a:gd name="connsiteX26" fmla="*/ 540899 w 848197"/>
              <a:gd name="connsiteY26" fmla="*/ 286327 h 350982"/>
              <a:gd name="connsiteX27" fmla="*/ 513190 w 848197"/>
              <a:gd name="connsiteY27" fmla="*/ 304800 h 350982"/>
              <a:gd name="connsiteX28" fmla="*/ 485481 w 848197"/>
              <a:gd name="connsiteY28" fmla="*/ 314036 h 350982"/>
              <a:gd name="connsiteX29" fmla="*/ 457772 w 848197"/>
              <a:gd name="connsiteY29" fmla="*/ 332509 h 350982"/>
              <a:gd name="connsiteX30" fmla="*/ 402353 w 848197"/>
              <a:gd name="connsiteY30" fmla="*/ 350982 h 350982"/>
              <a:gd name="connsiteX31" fmla="*/ 309990 w 848197"/>
              <a:gd name="connsiteY31" fmla="*/ 341745 h 350982"/>
              <a:gd name="connsiteX32" fmla="*/ 226862 w 848197"/>
              <a:gd name="connsiteY32" fmla="*/ 323273 h 350982"/>
              <a:gd name="connsiteX33" fmla="*/ 199153 w 848197"/>
              <a:gd name="connsiteY33" fmla="*/ 314036 h 350982"/>
              <a:gd name="connsiteX34" fmla="*/ 162208 w 848197"/>
              <a:gd name="connsiteY34" fmla="*/ 304800 h 350982"/>
              <a:gd name="connsiteX35" fmla="*/ 106790 w 848197"/>
              <a:gd name="connsiteY35" fmla="*/ 286327 h 350982"/>
              <a:gd name="connsiteX36" fmla="*/ 79081 w 848197"/>
              <a:gd name="connsiteY36" fmla="*/ 277091 h 350982"/>
              <a:gd name="connsiteX37" fmla="*/ 42135 w 848197"/>
              <a:gd name="connsiteY37" fmla="*/ 267854 h 350982"/>
              <a:gd name="connsiteX38" fmla="*/ 14426 w 848197"/>
              <a:gd name="connsiteY38" fmla="*/ 258618 h 350982"/>
              <a:gd name="connsiteX39" fmla="*/ 202212 w 848197"/>
              <a:gd name="connsiteY39" fmla="*/ 221194 h 350982"/>
              <a:gd name="connsiteX0" fmla="*/ 185895 w 848197"/>
              <a:gd name="connsiteY0" fmla="*/ 197502 h 350982"/>
              <a:gd name="connsiteX1" fmla="*/ 181805 w 848197"/>
              <a:gd name="connsiteY1" fmla="*/ 168134 h 350982"/>
              <a:gd name="connsiteX2" fmla="*/ 143777 w 848197"/>
              <a:gd name="connsiteY2" fmla="*/ 143976 h 350982"/>
              <a:gd name="connsiteX3" fmla="*/ 161819 w 848197"/>
              <a:gd name="connsiteY3" fmla="*/ 118870 h 350982"/>
              <a:gd name="connsiteX4" fmla="*/ 149567 w 848197"/>
              <a:gd name="connsiteY4" fmla="*/ 113663 h 350982"/>
              <a:gd name="connsiteX5" fmla="*/ 170184 w 848197"/>
              <a:gd name="connsiteY5" fmla="*/ 105138 h 350982"/>
              <a:gd name="connsiteX6" fmla="*/ 161158 w 848197"/>
              <a:gd name="connsiteY6" fmla="*/ 109167 h 350982"/>
              <a:gd name="connsiteX7" fmla="*/ 189077 w 848197"/>
              <a:gd name="connsiteY7" fmla="*/ 95667 h 350982"/>
              <a:gd name="connsiteX8" fmla="*/ 69844 w 848197"/>
              <a:gd name="connsiteY8" fmla="*/ 138545 h 350982"/>
              <a:gd name="connsiteX9" fmla="*/ 205825 w 848197"/>
              <a:gd name="connsiteY9" fmla="*/ 86199 h 350982"/>
              <a:gd name="connsiteX10" fmla="*/ 180681 w 848197"/>
              <a:gd name="connsiteY10" fmla="*/ 73891 h 350982"/>
              <a:gd name="connsiteX11" fmla="*/ 208390 w 848197"/>
              <a:gd name="connsiteY11" fmla="*/ 55418 h 350982"/>
              <a:gd name="connsiteX12" fmla="*/ 236099 w 848197"/>
              <a:gd name="connsiteY12" fmla="*/ 46182 h 350982"/>
              <a:gd name="connsiteX13" fmla="*/ 319226 w 848197"/>
              <a:gd name="connsiteY13" fmla="*/ 9236 h 350982"/>
              <a:gd name="connsiteX14" fmla="*/ 346935 w 848197"/>
              <a:gd name="connsiteY14" fmla="*/ 0 h 350982"/>
              <a:gd name="connsiteX15" fmla="*/ 430062 w 848197"/>
              <a:gd name="connsiteY15" fmla="*/ 9236 h 350982"/>
              <a:gd name="connsiteX16" fmla="*/ 531662 w 848197"/>
              <a:gd name="connsiteY16" fmla="*/ 36945 h 350982"/>
              <a:gd name="connsiteX17" fmla="*/ 605553 w 848197"/>
              <a:gd name="connsiteY17" fmla="*/ 55418 h 350982"/>
              <a:gd name="connsiteX18" fmla="*/ 660972 w 848197"/>
              <a:gd name="connsiteY18" fmla="*/ 73891 h 350982"/>
              <a:gd name="connsiteX19" fmla="*/ 725626 w 848197"/>
              <a:gd name="connsiteY19" fmla="*/ 92364 h 350982"/>
              <a:gd name="connsiteX20" fmla="*/ 845699 w 848197"/>
              <a:gd name="connsiteY20" fmla="*/ 83127 h 350982"/>
              <a:gd name="connsiteX21" fmla="*/ 817990 w 848197"/>
              <a:gd name="connsiteY21" fmla="*/ 101600 h 350982"/>
              <a:gd name="connsiteX22" fmla="*/ 781044 w 848197"/>
              <a:gd name="connsiteY22" fmla="*/ 110836 h 350982"/>
              <a:gd name="connsiteX23" fmla="*/ 707153 w 848197"/>
              <a:gd name="connsiteY23" fmla="*/ 175491 h 350982"/>
              <a:gd name="connsiteX24" fmla="*/ 651735 w 848197"/>
              <a:gd name="connsiteY24" fmla="*/ 212436 h 350982"/>
              <a:gd name="connsiteX25" fmla="*/ 568608 w 848197"/>
              <a:gd name="connsiteY25" fmla="*/ 267854 h 350982"/>
              <a:gd name="connsiteX26" fmla="*/ 540899 w 848197"/>
              <a:gd name="connsiteY26" fmla="*/ 286327 h 350982"/>
              <a:gd name="connsiteX27" fmla="*/ 513190 w 848197"/>
              <a:gd name="connsiteY27" fmla="*/ 304800 h 350982"/>
              <a:gd name="connsiteX28" fmla="*/ 485481 w 848197"/>
              <a:gd name="connsiteY28" fmla="*/ 314036 h 350982"/>
              <a:gd name="connsiteX29" fmla="*/ 457772 w 848197"/>
              <a:gd name="connsiteY29" fmla="*/ 332509 h 350982"/>
              <a:gd name="connsiteX30" fmla="*/ 402353 w 848197"/>
              <a:gd name="connsiteY30" fmla="*/ 350982 h 350982"/>
              <a:gd name="connsiteX31" fmla="*/ 309990 w 848197"/>
              <a:gd name="connsiteY31" fmla="*/ 341745 h 350982"/>
              <a:gd name="connsiteX32" fmla="*/ 226862 w 848197"/>
              <a:gd name="connsiteY32" fmla="*/ 323273 h 350982"/>
              <a:gd name="connsiteX33" fmla="*/ 199153 w 848197"/>
              <a:gd name="connsiteY33" fmla="*/ 314036 h 350982"/>
              <a:gd name="connsiteX34" fmla="*/ 162208 w 848197"/>
              <a:gd name="connsiteY34" fmla="*/ 304800 h 350982"/>
              <a:gd name="connsiteX35" fmla="*/ 106790 w 848197"/>
              <a:gd name="connsiteY35" fmla="*/ 286327 h 350982"/>
              <a:gd name="connsiteX36" fmla="*/ 79081 w 848197"/>
              <a:gd name="connsiteY36" fmla="*/ 277091 h 350982"/>
              <a:gd name="connsiteX37" fmla="*/ 42135 w 848197"/>
              <a:gd name="connsiteY37" fmla="*/ 267854 h 350982"/>
              <a:gd name="connsiteX38" fmla="*/ 14426 w 848197"/>
              <a:gd name="connsiteY38" fmla="*/ 258618 h 350982"/>
              <a:gd name="connsiteX39" fmla="*/ 202212 w 848197"/>
              <a:gd name="connsiteY39" fmla="*/ 221194 h 350982"/>
              <a:gd name="connsiteX0" fmla="*/ 185895 w 848197"/>
              <a:gd name="connsiteY0" fmla="*/ 197502 h 350982"/>
              <a:gd name="connsiteX1" fmla="*/ 181805 w 848197"/>
              <a:gd name="connsiteY1" fmla="*/ 168134 h 350982"/>
              <a:gd name="connsiteX2" fmla="*/ 143777 w 848197"/>
              <a:gd name="connsiteY2" fmla="*/ 143976 h 350982"/>
              <a:gd name="connsiteX3" fmla="*/ 161819 w 848197"/>
              <a:gd name="connsiteY3" fmla="*/ 118870 h 350982"/>
              <a:gd name="connsiteX4" fmla="*/ 149567 w 848197"/>
              <a:gd name="connsiteY4" fmla="*/ 113663 h 350982"/>
              <a:gd name="connsiteX5" fmla="*/ 170184 w 848197"/>
              <a:gd name="connsiteY5" fmla="*/ 105138 h 350982"/>
              <a:gd name="connsiteX6" fmla="*/ 161158 w 848197"/>
              <a:gd name="connsiteY6" fmla="*/ 109167 h 350982"/>
              <a:gd name="connsiteX7" fmla="*/ 189077 w 848197"/>
              <a:gd name="connsiteY7" fmla="*/ 95667 h 350982"/>
              <a:gd name="connsiteX8" fmla="*/ 199385 w 848197"/>
              <a:gd name="connsiteY8" fmla="*/ 63931 h 350982"/>
              <a:gd name="connsiteX9" fmla="*/ 205825 w 848197"/>
              <a:gd name="connsiteY9" fmla="*/ 86199 h 350982"/>
              <a:gd name="connsiteX10" fmla="*/ 180681 w 848197"/>
              <a:gd name="connsiteY10" fmla="*/ 73891 h 350982"/>
              <a:gd name="connsiteX11" fmla="*/ 208390 w 848197"/>
              <a:gd name="connsiteY11" fmla="*/ 55418 h 350982"/>
              <a:gd name="connsiteX12" fmla="*/ 236099 w 848197"/>
              <a:gd name="connsiteY12" fmla="*/ 46182 h 350982"/>
              <a:gd name="connsiteX13" fmla="*/ 319226 w 848197"/>
              <a:gd name="connsiteY13" fmla="*/ 9236 h 350982"/>
              <a:gd name="connsiteX14" fmla="*/ 346935 w 848197"/>
              <a:gd name="connsiteY14" fmla="*/ 0 h 350982"/>
              <a:gd name="connsiteX15" fmla="*/ 430062 w 848197"/>
              <a:gd name="connsiteY15" fmla="*/ 9236 h 350982"/>
              <a:gd name="connsiteX16" fmla="*/ 531662 w 848197"/>
              <a:gd name="connsiteY16" fmla="*/ 36945 h 350982"/>
              <a:gd name="connsiteX17" fmla="*/ 605553 w 848197"/>
              <a:gd name="connsiteY17" fmla="*/ 55418 h 350982"/>
              <a:gd name="connsiteX18" fmla="*/ 660972 w 848197"/>
              <a:gd name="connsiteY18" fmla="*/ 73891 h 350982"/>
              <a:gd name="connsiteX19" fmla="*/ 725626 w 848197"/>
              <a:gd name="connsiteY19" fmla="*/ 92364 h 350982"/>
              <a:gd name="connsiteX20" fmla="*/ 845699 w 848197"/>
              <a:gd name="connsiteY20" fmla="*/ 83127 h 350982"/>
              <a:gd name="connsiteX21" fmla="*/ 817990 w 848197"/>
              <a:gd name="connsiteY21" fmla="*/ 101600 h 350982"/>
              <a:gd name="connsiteX22" fmla="*/ 781044 w 848197"/>
              <a:gd name="connsiteY22" fmla="*/ 110836 h 350982"/>
              <a:gd name="connsiteX23" fmla="*/ 707153 w 848197"/>
              <a:gd name="connsiteY23" fmla="*/ 175491 h 350982"/>
              <a:gd name="connsiteX24" fmla="*/ 651735 w 848197"/>
              <a:gd name="connsiteY24" fmla="*/ 212436 h 350982"/>
              <a:gd name="connsiteX25" fmla="*/ 568608 w 848197"/>
              <a:gd name="connsiteY25" fmla="*/ 267854 h 350982"/>
              <a:gd name="connsiteX26" fmla="*/ 540899 w 848197"/>
              <a:gd name="connsiteY26" fmla="*/ 286327 h 350982"/>
              <a:gd name="connsiteX27" fmla="*/ 513190 w 848197"/>
              <a:gd name="connsiteY27" fmla="*/ 304800 h 350982"/>
              <a:gd name="connsiteX28" fmla="*/ 485481 w 848197"/>
              <a:gd name="connsiteY28" fmla="*/ 314036 h 350982"/>
              <a:gd name="connsiteX29" fmla="*/ 457772 w 848197"/>
              <a:gd name="connsiteY29" fmla="*/ 332509 h 350982"/>
              <a:gd name="connsiteX30" fmla="*/ 402353 w 848197"/>
              <a:gd name="connsiteY30" fmla="*/ 350982 h 350982"/>
              <a:gd name="connsiteX31" fmla="*/ 309990 w 848197"/>
              <a:gd name="connsiteY31" fmla="*/ 341745 h 350982"/>
              <a:gd name="connsiteX32" fmla="*/ 226862 w 848197"/>
              <a:gd name="connsiteY32" fmla="*/ 323273 h 350982"/>
              <a:gd name="connsiteX33" fmla="*/ 199153 w 848197"/>
              <a:gd name="connsiteY33" fmla="*/ 314036 h 350982"/>
              <a:gd name="connsiteX34" fmla="*/ 162208 w 848197"/>
              <a:gd name="connsiteY34" fmla="*/ 304800 h 350982"/>
              <a:gd name="connsiteX35" fmla="*/ 106790 w 848197"/>
              <a:gd name="connsiteY35" fmla="*/ 286327 h 350982"/>
              <a:gd name="connsiteX36" fmla="*/ 79081 w 848197"/>
              <a:gd name="connsiteY36" fmla="*/ 277091 h 350982"/>
              <a:gd name="connsiteX37" fmla="*/ 42135 w 848197"/>
              <a:gd name="connsiteY37" fmla="*/ 267854 h 350982"/>
              <a:gd name="connsiteX38" fmla="*/ 14426 w 848197"/>
              <a:gd name="connsiteY38" fmla="*/ 258618 h 350982"/>
              <a:gd name="connsiteX39" fmla="*/ 202212 w 848197"/>
              <a:gd name="connsiteY39" fmla="*/ 221194 h 350982"/>
              <a:gd name="connsiteX0" fmla="*/ 152066 w 814368"/>
              <a:gd name="connsiteY0" fmla="*/ 197502 h 350982"/>
              <a:gd name="connsiteX1" fmla="*/ 147976 w 814368"/>
              <a:gd name="connsiteY1" fmla="*/ 168134 h 350982"/>
              <a:gd name="connsiteX2" fmla="*/ 109948 w 814368"/>
              <a:gd name="connsiteY2" fmla="*/ 143976 h 350982"/>
              <a:gd name="connsiteX3" fmla="*/ 127990 w 814368"/>
              <a:gd name="connsiteY3" fmla="*/ 118870 h 350982"/>
              <a:gd name="connsiteX4" fmla="*/ 115738 w 814368"/>
              <a:gd name="connsiteY4" fmla="*/ 113663 h 350982"/>
              <a:gd name="connsiteX5" fmla="*/ 136355 w 814368"/>
              <a:gd name="connsiteY5" fmla="*/ 105138 h 350982"/>
              <a:gd name="connsiteX6" fmla="*/ 127329 w 814368"/>
              <a:gd name="connsiteY6" fmla="*/ 109167 h 350982"/>
              <a:gd name="connsiteX7" fmla="*/ 155248 w 814368"/>
              <a:gd name="connsiteY7" fmla="*/ 95667 h 350982"/>
              <a:gd name="connsiteX8" fmla="*/ 165556 w 814368"/>
              <a:gd name="connsiteY8" fmla="*/ 63931 h 350982"/>
              <a:gd name="connsiteX9" fmla="*/ 171996 w 814368"/>
              <a:gd name="connsiteY9" fmla="*/ 86199 h 350982"/>
              <a:gd name="connsiteX10" fmla="*/ 146852 w 814368"/>
              <a:gd name="connsiteY10" fmla="*/ 73891 h 350982"/>
              <a:gd name="connsiteX11" fmla="*/ 174561 w 814368"/>
              <a:gd name="connsiteY11" fmla="*/ 55418 h 350982"/>
              <a:gd name="connsiteX12" fmla="*/ 202270 w 814368"/>
              <a:gd name="connsiteY12" fmla="*/ 46182 h 350982"/>
              <a:gd name="connsiteX13" fmla="*/ 285397 w 814368"/>
              <a:gd name="connsiteY13" fmla="*/ 9236 h 350982"/>
              <a:gd name="connsiteX14" fmla="*/ 313106 w 814368"/>
              <a:gd name="connsiteY14" fmla="*/ 0 h 350982"/>
              <a:gd name="connsiteX15" fmla="*/ 396233 w 814368"/>
              <a:gd name="connsiteY15" fmla="*/ 9236 h 350982"/>
              <a:gd name="connsiteX16" fmla="*/ 497833 w 814368"/>
              <a:gd name="connsiteY16" fmla="*/ 36945 h 350982"/>
              <a:gd name="connsiteX17" fmla="*/ 571724 w 814368"/>
              <a:gd name="connsiteY17" fmla="*/ 55418 h 350982"/>
              <a:gd name="connsiteX18" fmla="*/ 627143 w 814368"/>
              <a:gd name="connsiteY18" fmla="*/ 73891 h 350982"/>
              <a:gd name="connsiteX19" fmla="*/ 691797 w 814368"/>
              <a:gd name="connsiteY19" fmla="*/ 92364 h 350982"/>
              <a:gd name="connsiteX20" fmla="*/ 811870 w 814368"/>
              <a:gd name="connsiteY20" fmla="*/ 83127 h 350982"/>
              <a:gd name="connsiteX21" fmla="*/ 784161 w 814368"/>
              <a:gd name="connsiteY21" fmla="*/ 101600 h 350982"/>
              <a:gd name="connsiteX22" fmla="*/ 747215 w 814368"/>
              <a:gd name="connsiteY22" fmla="*/ 110836 h 350982"/>
              <a:gd name="connsiteX23" fmla="*/ 673324 w 814368"/>
              <a:gd name="connsiteY23" fmla="*/ 175491 h 350982"/>
              <a:gd name="connsiteX24" fmla="*/ 617906 w 814368"/>
              <a:gd name="connsiteY24" fmla="*/ 212436 h 350982"/>
              <a:gd name="connsiteX25" fmla="*/ 534779 w 814368"/>
              <a:gd name="connsiteY25" fmla="*/ 267854 h 350982"/>
              <a:gd name="connsiteX26" fmla="*/ 507070 w 814368"/>
              <a:gd name="connsiteY26" fmla="*/ 286327 h 350982"/>
              <a:gd name="connsiteX27" fmla="*/ 479361 w 814368"/>
              <a:gd name="connsiteY27" fmla="*/ 304800 h 350982"/>
              <a:gd name="connsiteX28" fmla="*/ 451652 w 814368"/>
              <a:gd name="connsiteY28" fmla="*/ 314036 h 350982"/>
              <a:gd name="connsiteX29" fmla="*/ 423943 w 814368"/>
              <a:gd name="connsiteY29" fmla="*/ 332509 h 350982"/>
              <a:gd name="connsiteX30" fmla="*/ 368524 w 814368"/>
              <a:gd name="connsiteY30" fmla="*/ 350982 h 350982"/>
              <a:gd name="connsiteX31" fmla="*/ 276161 w 814368"/>
              <a:gd name="connsiteY31" fmla="*/ 341745 h 350982"/>
              <a:gd name="connsiteX32" fmla="*/ 193033 w 814368"/>
              <a:gd name="connsiteY32" fmla="*/ 323273 h 350982"/>
              <a:gd name="connsiteX33" fmla="*/ 165324 w 814368"/>
              <a:gd name="connsiteY33" fmla="*/ 314036 h 350982"/>
              <a:gd name="connsiteX34" fmla="*/ 128379 w 814368"/>
              <a:gd name="connsiteY34" fmla="*/ 304800 h 350982"/>
              <a:gd name="connsiteX35" fmla="*/ 72961 w 814368"/>
              <a:gd name="connsiteY35" fmla="*/ 286327 h 350982"/>
              <a:gd name="connsiteX36" fmla="*/ 45252 w 814368"/>
              <a:gd name="connsiteY36" fmla="*/ 277091 h 350982"/>
              <a:gd name="connsiteX37" fmla="*/ 8306 w 814368"/>
              <a:gd name="connsiteY37" fmla="*/ 267854 h 350982"/>
              <a:gd name="connsiteX38" fmla="*/ 216476 w 814368"/>
              <a:gd name="connsiteY38" fmla="*/ 233746 h 350982"/>
              <a:gd name="connsiteX39" fmla="*/ 168383 w 814368"/>
              <a:gd name="connsiteY39" fmla="*/ 221194 h 350982"/>
              <a:gd name="connsiteX0" fmla="*/ 143775 w 806077"/>
              <a:gd name="connsiteY0" fmla="*/ 197502 h 350982"/>
              <a:gd name="connsiteX1" fmla="*/ 139685 w 806077"/>
              <a:gd name="connsiteY1" fmla="*/ 168134 h 350982"/>
              <a:gd name="connsiteX2" fmla="*/ 101657 w 806077"/>
              <a:gd name="connsiteY2" fmla="*/ 143976 h 350982"/>
              <a:gd name="connsiteX3" fmla="*/ 119699 w 806077"/>
              <a:gd name="connsiteY3" fmla="*/ 118870 h 350982"/>
              <a:gd name="connsiteX4" fmla="*/ 107447 w 806077"/>
              <a:gd name="connsiteY4" fmla="*/ 113663 h 350982"/>
              <a:gd name="connsiteX5" fmla="*/ 128064 w 806077"/>
              <a:gd name="connsiteY5" fmla="*/ 105138 h 350982"/>
              <a:gd name="connsiteX6" fmla="*/ 119038 w 806077"/>
              <a:gd name="connsiteY6" fmla="*/ 109167 h 350982"/>
              <a:gd name="connsiteX7" fmla="*/ 146957 w 806077"/>
              <a:gd name="connsiteY7" fmla="*/ 95667 h 350982"/>
              <a:gd name="connsiteX8" fmla="*/ 157265 w 806077"/>
              <a:gd name="connsiteY8" fmla="*/ 63931 h 350982"/>
              <a:gd name="connsiteX9" fmla="*/ 163705 w 806077"/>
              <a:gd name="connsiteY9" fmla="*/ 86199 h 350982"/>
              <a:gd name="connsiteX10" fmla="*/ 138561 w 806077"/>
              <a:gd name="connsiteY10" fmla="*/ 73891 h 350982"/>
              <a:gd name="connsiteX11" fmla="*/ 166270 w 806077"/>
              <a:gd name="connsiteY11" fmla="*/ 55418 h 350982"/>
              <a:gd name="connsiteX12" fmla="*/ 193979 w 806077"/>
              <a:gd name="connsiteY12" fmla="*/ 46182 h 350982"/>
              <a:gd name="connsiteX13" fmla="*/ 277106 w 806077"/>
              <a:gd name="connsiteY13" fmla="*/ 9236 h 350982"/>
              <a:gd name="connsiteX14" fmla="*/ 304815 w 806077"/>
              <a:gd name="connsiteY14" fmla="*/ 0 h 350982"/>
              <a:gd name="connsiteX15" fmla="*/ 387942 w 806077"/>
              <a:gd name="connsiteY15" fmla="*/ 9236 h 350982"/>
              <a:gd name="connsiteX16" fmla="*/ 489542 w 806077"/>
              <a:gd name="connsiteY16" fmla="*/ 36945 h 350982"/>
              <a:gd name="connsiteX17" fmla="*/ 563433 w 806077"/>
              <a:gd name="connsiteY17" fmla="*/ 55418 h 350982"/>
              <a:gd name="connsiteX18" fmla="*/ 618852 w 806077"/>
              <a:gd name="connsiteY18" fmla="*/ 73891 h 350982"/>
              <a:gd name="connsiteX19" fmla="*/ 683506 w 806077"/>
              <a:gd name="connsiteY19" fmla="*/ 92364 h 350982"/>
              <a:gd name="connsiteX20" fmla="*/ 803579 w 806077"/>
              <a:gd name="connsiteY20" fmla="*/ 83127 h 350982"/>
              <a:gd name="connsiteX21" fmla="*/ 775870 w 806077"/>
              <a:gd name="connsiteY21" fmla="*/ 101600 h 350982"/>
              <a:gd name="connsiteX22" fmla="*/ 738924 w 806077"/>
              <a:gd name="connsiteY22" fmla="*/ 110836 h 350982"/>
              <a:gd name="connsiteX23" fmla="*/ 665033 w 806077"/>
              <a:gd name="connsiteY23" fmla="*/ 175491 h 350982"/>
              <a:gd name="connsiteX24" fmla="*/ 609615 w 806077"/>
              <a:gd name="connsiteY24" fmla="*/ 212436 h 350982"/>
              <a:gd name="connsiteX25" fmla="*/ 526488 w 806077"/>
              <a:gd name="connsiteY25" fmla="*/ 267854 h 350982"/>
              <a:gd name="connsiteX26" fmla="*/ 498779 w 806077"/>
              <a:gd name="connsiteY26" fmla="*/ 286327 h 350982"/>
              <a:gd name="connsiteX27" fmla="*/ 471070 w 806077"/>
              <a:gd name="connsiteY27" fmla="*/ 304800 h 350982"/>
              <a:gd name="connsiteX28" fmla="*/ 443361 w 806077"/>
              <a:gd name="connsiteY28" fmla="*/ 314036 h 350982"/>
              <a:gd name="connsiteX29" fmla="*/ 415652 w 806077"/>
              <a:gd name="connsiteY29" fmla="*/ 332509 h 350982"/>
              <a:gd name="connsiteX30" fmla="*/ 360233 w 806077"/>
              <a:gd name="connsiteY30" fmla="*/ 350982 h 350982"/>
              <a:gd name="connsiteX31" fmla="*/ 267870 w 806077"/>
              <a:gd name="connsiteY31" fmla="*/ 341745 h 350982"/>
              <a:gd name="connsiteX32" fmla="*/ 184742 w 806077"/>
              <a:gd name="connsiteY32" fmla="*/ 323273 h 350982"/>
              <a:gd name="connsiteX33" fmla="*/ 157033 w 806077"/>
              <a:gd name="connsiteY33" fmla="*/ 314036 h 350982"/>
              <a:gd name="connsiteX34" fmla="*/ 120088 w 806077"/>
              <a:gd name="connsiteY34" fmla="*/ 304800 h 350982"/>
              <a:gd name="connsiteX35" fmla="*/ 64670 w 806077"/>
              <a:gd name="connsiteY35" fmla="*/ 286327 h 350982"/>
              <a:gd name="connsiteX36" fmla="*/ 220638 w 806077"/>
              <a:gd name="connsiteY36" fmla="*/ 273775 h 350982"/>
              <a:gd name="connsiteX37" fmla="*/ 15 w 806077"/>
              <a:gd name="connsiteY37" fmla="*/ 267854 h 350982"/>
              <a:gd name="connsiteX38" fmla="*/ 208185 w 806077"/>
              <a:gd name="connsiteY38" fmla="*/ 233746 h 350982"/>
              <a:gd name="connsiteX39" fmla="*/ 160092 w 806077"/>
              <a:gd name="connsiteY39" fmla="*/ 221194 h 350982"/>
              <a:gd name="connsiteX0" fmla="*/ 82310 w 744612"/>
              <a:gd name="connsiteY0" fmla="*/ 197502 h 350982"/>
              <a:gd name="connsiteX1" fmla="*/ 78220 w 744612"/>
              <a:gd name="connsiteY1" fmla="*/ 168134 h 350982"/>
              <a:gd name="connsiteX2" fmla="*/ 40192 w 744612"/>
              <a:gd name="connsiteY2" fmla="*/ 143976 h 350982"/>
              <a:gd name="connsiteX3" fmla="*/ 58234 w 744612"/>
              <a:gd name="connsiteY3" fmla="*/ 118870 h 350982"/>
              <a:gd name="connsiteX4" fmla="*/ 45982 w 744612"/>
              <a:gd name="connsiteY4" fmla="*/ 113663 h 350982"/>
              <a:gd name="connsiteX5" fmla="*/ 66599 w 744612"/>
              <a:gd name="connsiteY5" fmla="*/ 105138 h 350982"/>
              <a:gd name="connsiteX6" fmla="*/ 57573 w 744612"/>
              <a:gd name="connsiteY6" fmla="*/ 109167 h 350982"/>
              <a:gd name="connsiteX7" fmla="*/ 85492 w 744612"/>
              <a:gd name="connsiteY7" fmla="*/ 95667 h 350982"/>
              <a:gd name="connsiteX8" fmla="*/ 95800 w 744612"/>
              <a:gd name="connsiteY8" fmla="*/ 63931 h 350982"/>
              <a:gd name="connsiteX9" fmla="*/ 102240 w 744612"/>
              <a:gd name="connsiteY9" fmla="*/ 86199 h 350982"/>
              <a:gd name="connsiteX10" fmla="*/ 77096 w 744612"/>
              <a:gd name="connsiteY10" fmla="*/ 73891 h 350982"/>
              <a:gd name="connsiteX11" fmla="*/ 104805 w 744612"/>
              <a:gd name="connsiteY11" fmla="*/ 55418 h 350982"/>
              <a:gd name="connsiteX12" fmla="*/ 132514 w 744612"/>
              <a:gd name="connsiteY12" fmla="*/ 46182 h 350982"/>
              <a:gd name="connsiteX13" fmla="*/ 215641 w 744612"/>
              <a:gd name="connsiteY13" fmla="*/ 9236 h 350982"/>
              <a:gd name="connsiteX14" fmla="*/ 243350 w 744612"/>
              <a:gd name="connsiteY14" fmla="*/ 0 h 350982"/>
              <a:gd name="connsiteX15" fmla="*/ 326477 w 744612"/>
              <a:gd name="connsiteY15" fmla="*/ 9236 h 350982"/>
              <a:gd name="connsiteX16" fmla="*/ 428077 w 744612"/>
              <a:gd name="connsiteY16" fmla="*/ 36945 h 350982"/>
              <a:gd name="connsiteX17" fmla="*/ 501968 w 744612"/>
              <a:gd name="connsiteY17" fmla="*/ 55418 h 350982"/>
              <a:gd name="connsiteX18" fmla="*/ 557387 w 744612"/>
              <a:gd name="connsiteY18" fmla="*/ 73891 h 350982"/>
              <a:gd name="connsiteX19" fmla="*/ 622041 w 744612"/>
              <a:gd name="connsiteY19" fmla="*/ 92364 h 350982"/>
              <a:gd name="connsiteX20" fmla="*/ 742114 w 744612"/>
              <a:gd name="connsiteY20" fmla="*/ 83127 h 350982"/>
              <a:gd name="connsiteX21" fmla="*/ 714405 w 744612"/>
              <a:gd name="connsiteY21" fmla="*/ 101600 h 350982"/>
              <a:gd name="connsiteX22" fmla="*/ 677459 w 744612"/>
              <a:gd name="connsiteY22" fmla="*/ 110836 h 350982"/>
              <a:gd name="connsiteX23" fmla="*/ 603568 w 744612"/>
              <a:gd name="connsiteY23" fmla="*/ 175491 h 350982"/>
              <a:gd name="connsiteX24" fmla="*/ 548150 w 744612"/>
              <a:gd name="connsiteY24" fmla="*/ 212436 h 350982"/>
              <a:gd name="connsiteX25" fmla="*/ 465023 w 744612"/>
              <a:gd name="connsiteY25" fmla="*/ 267854 h 350982"/>
              <a:gd name="connsiteX26" fmla="*/ 437314 w 744612"/>
              <a:gd name="connsiteY26" fmla="*/ 286327 h 350982"/>
              <a:gd name="connsiteX27" fmla="*/ 409605 w 744612"/>
              <a:gd name="connsiteY27" fmla="*/ 304800 h 350982"/>
              <a:gd name="connsiteX28" fmla="*/ 381896 w 744612"/>
              <a:gd name="connsiteY28" fmla="*/ 314036 h 350982"/>
              <a:gd name="connsiteX29" fmla="*/ 354187 w 744612"/>
              <a:gd name="connsiteY29" fmla="*/ 332509 h 350982"/>
              <a:gd name="connsiteX30" fmla="*/ 298768 w 744612"/>
              <a:gd name="connsiteY30" fmla="*/ 350982 h 350982"/>
              <a:gd name="connsiteX31" fmla="*/ 206405 w 744612"/>
              <a:gd name="connsiteY31" fmla="*/ 341745 h 350982"/>
              <a:gd name="connsiteX32" fmla="*/ 123277 w 744612"/>
              <a:gd name="connsiteY32" fmla="*/ 323273 h 350982"/>
              <a:gd name="connsiteX33" fmla="*/ 95568 w 744612"/>
              <a:gd name="connsiteY33" fmla="*/ 314036 h 350982"/>
              <a:gd name="connsiteX34" fmla="*/ 58623 w 744612"/>
              <a:gd name="connsiteY34" fmla="*/ 304800 h 350982"/>
              <a:gd name="connsiteX35" fmla="*/ 3205 w 744612"/>
              <a:gd name="connsiteY35" fmla="*/ 286327 h 350982"/>
              <a:gd name="connsiteX36" fmla="*/ 159173 w 744612"/>
              <a:gd name="connsiteY36" fmla="*/ 273775 h 350982"/>
              <a:gd name="connsiteX37" fmla="*/ 162829 w 744612"/>
              <a:gd name="connsiteY37" fmla="*/ 238008 h 350982"/>
              <a:gd name="connsiteX38" fmla="*/ 146720 w 744612"/>
              <a:gd name="connsiteY38" fmla="*/ 233746 h 350982"/>
              <a:gd name="connsiteX39" fmla="*/ 98627 w 744612"/>
              <a:gd name="connsiteY39" fmla="*/ 221194 h 350982"/>
              <a:gd name="connsiteX0" fmla="*/ 42486 w 704788"/>
              <a:gd name="connsiteY0" fmla="*/ 197502 h 350982"/>
              <a:gd name="connsiteX1" fmla="*/ 38396 w 704788"/>
              <a:gd name="connsiteY1" fmla="*/ 168134 h 350982"/>
              <a:gd name="connsiteX2" fmla="*/ 368 w 704788"/>
              <a:gd name="connsiteY2" fmla="*/ 143976 h 350982"/>
              <a:gd name="connsiteX3" fmla="*/ 18410 w 704788"/>
              <a:gd name="connsiteY3" fmla="*/ 118870 h 350982"/>
              <a:gd name="connsiteX4" fmla="*/ 6158 w 704788"/>
              <a:gd name="connsiteY4" fmla="*/ 113663 h 350982"/>
              <a:gd name="connsiteX5" fmla="*/ 26775 w 704788"/>
              <a:gd name="connsiteY5" fmla="*/ 105138 h 350982"/>
              <a:gd name="connsiteX6" fmla="*/ 17749 w 704788"/>
              <a:gd name="connsiteY6" fmla="*/ 109167 h 350982"/>
              <a:gd name="connsiteX7" fmla="*/ 45668 w 704788"/>
              <a:gd name="connsiteY7" fmla="*/ 95667 h 350982"/>
              <a:gd name="connsiteX8" fmla="*/ 55976 w 704788"/>
              <a:gd name="connsiteY8" fmla="*/ 63931 h 350982"/>
              <a:gd name="connsiteX9" fmla="*/ 62416 w 704788"/>
              <a:gd name="connsiteY9" fmla="*/ 86199 h 350982"/>
              <a:gd name="connsiteX10" fmla="*/ 37272 w 704788"/>
              <a:gd name="connsiteY10" fmla="*/ 73891 h 350982"/>
              <a:gd name="connsiteX11" fmla="*/ 64981 w 704788"/>
              <a:gd name="connsiteY11" fmla="*/ 55418 h 350982"/>
              <a:gd name="connsiteX12" fmla="*/ 92690 w 704788"/>
              <a:gd name="connsiteY12" fmla="*/ 46182 h 350982"/>
              <a:gd name="connsiteX13" fmla="*/ 175817 w 704788"/>
              <a:gd name="connsiteY13" fmla="*/ 9236 h 350982"/>
              <a:gd name="connsiteX14" fmla="*/ 203526 w 704788"/>
              <a:gd name="connsiteY14" fmla="*/ 0 h 350982"/>
              <a:gd name="connsiteX15" fmla="*/ 286653 w 704788"/>
              <a:gd name="connsiteY15" fmla="*/ 9236 h 350982"/>
              <a:gd name="connsiteX16" fmla="*/ 388253 w 704788"/>
              <a:gd name="connsiteY16" fmla="*/ 36945 h 350982"/>
              <a:gd name="connsiteX17" fmla="*/ 462144 w 704788"/>
              <a:gd name="connsiteY17" fmla="*/ 55418 h 350982"/>
              <a:gd name="connsiteX18" fmla="*/ 517563 w 704788"/>
              <a:gd name="connsiteY18" fmla="*/ 73891 h 350982"/>
              <a:gd name="connsiteX19" fmla="*/ 582217 w 704788"/>
              <a:gd name="connsiteY19" fmla="*/ 92364 h 350982"/>
              <a:gd name="connsiteX20" fmla="*/ 702290 w 704788"/>
              <a:gd name="connsiteY20" fmla="*/ 83127 h 350982"/>
              <a:gd name="connsiteX21" fmla="*/ 674581 w 704788"/>
              <a:gd name="connsiteY21" fmla="*/ 101600 h 350982"/>
              <a:gd name="connsiteX22" fmla="*/ 637635 w 704788"/>
              <a:gd name="connsiteY22" fmla="*/ 110836 h 350982"/>
              <a:gd name="connsiteX23" fmla="*/ 563744 w 704788"/>
              <a:gd name="connsiteY23" fmla="*/ 175491 h 350982"/>
              <a:gd name="connsiteX24" fmla="*/ 508326 w 704788"/>
              <a:gd name="connsiteY24" fmla="*/ 212436 h 350982"/>
              <a:gd name="connsiteX25" fmla="*/ 425199 w 704788"/>
              <a:gd name="connsiteY25" fmla="*/ 267854 h 350982"/>
              <a:gd name="connsiteX26" fmla="*/ 397490 w 704788"/>
              <a:gd name="connsiteY26" fmla="*/ 286327 h 350982"/>
              <a:gd name="connsiteX27" fmla="*/ 369781 w 704788"/>
              <a:gd name="connsiteY27" fmla="*/ 304800 h 350982"/>
              <a:gd name="connsiteX28" fmla="*/ 342072 w 704788"/>
              <a:gd name="connsiteY28" fmla="*/ 314036 h 350982"/>
              <a:gd name="connsiteX29" fmla="*/ 314363 w 704788"/>
              <a:gd name="connsiteY29" fmla="*/ 332509 h 350982"/>
              <a:gd name="connsiteX30" fmla="*/ 258944 w 704788"/>
              <a:gd name="connsiteY30" fmla="*/ 350982 h 350982"/>
              <a:gd name="connsiteX31" fmla="*/ 166581 w 704788"/>
              <a:gd name="connsiteY31" fmla="*/ 341745 h 350982"/>
              <a:gd name="connsiteX32" fmla="*/ 83453 w 704788"/>
              <a:gd name="connsiteY32" fmla="*/ 323273 h 350982"/>
              <a:gd name="connsiteX33" fmla="*/ 55744 w 704788"/>
              <a:gd name="connsiteY33" fmla="*/ 314036 h 350982"/>
              <a:gd name="connsiteX34" fmla="*/ 18799 w 704788"/>
              <a:gd name="connsiteY34" fmla="*/ 304800 h 350982"/>
              <a:gd name="connsiteX35" fmla="*/ 148991 w 704788"/>
              <a:gd name="connsiteY35" fmla="*/ 271404 h 350982"/>
              <a:gd name="connsiteX36" fmla="*/ 119349 w 704788"/>
              <a:gd name="connsiteY36" fmla="*/ 273775 h 350982"/>
              <a:gd name="connsiteX37" fmla="*/ 123005 w 704788"/>
              <a:gd name="connsiteY37" fmla="*/ 238008 h 350982"/>
              <a:gd name="connsiteX38" fmla="*/ 106896 w 704788"/>
              <a:gd name="connsiteY38" fmla="*/ 233746 h 350982"/>
              <a:gd name="connsiteX39" fmla="*/ 58803 w 704788"/>
              <a:gd name="connsiteY39" fmla="*/ 221194 h 350982"/>
              <a:gd name="connsiteX0" fmla="*/ 42486 w 704788"/>
              <a:gd name="connsiteY0" fmla="*/ 197502 h 350982"/>
              <a:gd name="connsiteX1" fmla="*/ 38396 w 704788"/>
              <a:gd name="connsiteY1" fmla="*/ 168134 h 350982"/>
              <a:gd name="connsiteX2" fmla="*/ 368 w 704788"/>
              <a:gd name="connsiteY2" fmla="*/ 143976 h 350982"/>
              <a:gd name="connsiteX3" fmla="*/ 18410 w 704788"/>
              <a:gd name="connsiteY3" fmla="*/ 118870 h 350982"/>
              <a:gd name="connsiteX4" fmla="*/ 6158 w 704788"/>
              <a:gd name="connsiteY4" fmla="*/ 113663 h 350982"/>
              <a:gd name="connsiteX5" fmla="*/ 26775 w 704788"/>
              <a:gd name="connsiteY5" fmla="*/ 105138 h 350982"/>
              <a:gd name="connsiteX6" fmla="*/ 17749 w 704788"/>
              <a:gd name="connsiteY6" fmla="*/ 109167 h 350982"/>
              <a:gd name="connsiteX7" fmla="*/ 45668 w 704788"/>
              <a:gd name="connsiteY7" fmla="*/ 95667 h 350982"/>
              <a:gd name="connsiteX8" fmla="*/ 55976 w 704788"/>
              <a:gd name="connsiteY8" fmla="*/ 63931 h 350982"/>
              <a:gd name="connsiteX9" fmla="*/ 62416 w 704788"/>
              <a:gd name="connsiteY9" fmla="*/ 86199 h 350982"/>
              <a:gd name="connsiteX10" fmla="*/ 37272 w 704788"/>
              <a:gd name="connsiteY10" fmla="*/ 73891 h 350982"/>
              <a:gd name="connsiteX11" fmla="*/ 64981 w 704788"/>
              <a:gd name="connsiteY11" fmla="*/ 55418 h 350982"/>
              <a:gd name="connsiteX12" fmla="*/ 92690 w 704788"/>
              <a:gd name="connsiteY12" fmla="*/ 46182 h 350982"/>
              <a:gd name="connsiteX13" fmla="*/ 175817 w 704788"/>
              <a:gd name="connsiteY13" fmla="*/ 9236 h 350982"/>
              <a:gd name="connsiteX14" fmla="*/ 203526 w 704788"/>
              <a:gd name="connsiteY14" fmla="*/ 0 h 350982"/>
              <a:gd name="connsiteX15" fmla="*/ 286653 w 704788"/>
              <a:gd name="connsiteY15" fmla="*/ 9236 h 350982"/>
              <a:gd name="connsiteX16" fmla="*/ 388253 w 704788"/>
              <a:gd name="connsiteY16" fmla="*/ 36945 h 350982"/>
              <a:gd name="connsiteX17" fmla="*/ 462144 w 704788"/>
              <a:gd name="connsiteY17" fmla="*/ 55418 h 350982"/>
              <a:gd name="connsiteX18" fmla="*/ 517563 w 704788"/>
              <a:gd name="connsiteY18" fmla="*/ 73891 h 350982"/>
              <a:gd name="connsiteX19" fmla="*/ 582217 w 704788"/>
              <a:gd name="connsiteY19" fmla="*/ 92364 h 350982"/>
              <a:gd name="connsiteX20" fmla="*/ 702290 w 704788"/>
              <a:gd name="connsiteY20" fmla="*/ 83127 h 350982"/>
              <a:gd name="connsiteX21" fmla="*/ 674581 w 704788"/>
              <a:gd name="connsiteY21" fmla="*/ 101600 h 350982"/>
              <a:gd name="connsiteX22" fmla="*/ 637635 w 704788"/>
              <a:gd name="connsiteY22" fmla="*/ 110836 h 350982"/>
              <a:gd name="connsiteX23" fmla="*/ 563744 w 704788"/>
              <a:gd name="connsiteY23" fmla="*/ 175491 h 350982"/>
              <a:gd name="connsiteX24" fmla="*/ 508326 w 704788"/>
              <a:gd name="connsiteY24" fmla="*/ 212436 h 350982"/>
              <a:gd name="connsiteX25" fmla="*/ 425199 w 704788"/>
              <a:gd name="connsiteY25" fmla="*/ 267854 h 350982"/>
              <a:gd name="connsiteX26" fmla="*/ 397490 w 704788"/>
              <a:gd name="connsiteY26" fmla="*/ 286327 h 350982"/>
              <a:gd name="connsiteX27" fmla="*/ 369781 w 704788"/>
              <a:gd name="connsiteY27" fmla="*/ 304800 h 350982"/>
              <a:gd name="connsiteX28" fmla="*/ 342072 w 704788"/>
              <a:gd name="connsiteY28" fmla="*/ 314036 h 350982"/>
              <a:gd name="connsiteX29" fmla="*/ 314363 w 704788"/>
              <a:gd name="connsiteY29" fmla="*/ 332509 h 350982"/>
              <a:gd name="connsiteX30" fmla="*/ 258944 w 704788"/>
              <a:gd name="connsiteY30" fmla="*/ 350982 h 350982"/>
              <a:gd name="connsiteX31" fmla="*/ 166581 w 704788"/>
              <a:gd name="connsiteY31" fmla="*/ 341745 h 350982"/>
              <a:gd name="connsiteX32" fmla="*/ 83453 w 704788"/>
              <a:gd name="connsiteY32" fmla="*/ 323273 h 350982"/>
              <a:gd name="connsiteX33" fmla="*/ 55744 w 704788"/>
              <a:gd name="connsiteY33" fmla="*/ 314036 h 350982"/>
              <a:gd name="connsiteX34" fmla="*/ 148340 w 704788"/>
              <a:gd name="connsiteY34" fmla="*/ 283245 h 350982"/>
              <a:gd name="connsiteX35" fmla="*/ 148991 w 704788"/>
              <a:gd name="connsiteY35" fmla="*/ 271404 h 350982"/>
              <a:gd name="connsiteX36" fmla="*/ 119349 w 704788"/>
              <a:gd name="connsiteY36" fmla="*/ 273775 h 350982"/>
              <a:gd name="connsiteX37" fmla="*/ 123005 w 704788"/>
              <a:gd name="connsiteY37" fmla="*/ 238008 h 350982"/>
              <a:gd name="connsiteX38" fmla="*/ 106896 w 704788"/>
              <a:gd name="connsiteY38" fmla="*/ 233746 h 350982"/>
              <a:gd name="connsiteX39" fmla="*/ 58803 w 704788"/>
              <a:gd name="connsiteY39" fmla="*/ 221194 h 350982"/>
              <a:gd name="connsiteX0" fmla="*/ 42486 w 704788"/>
              <a:gd name="connsiteY0" fmla="*/ 197502 h 350982"/>
              <a:gd name="connsiteX1" fmla="*/ 38396 w 704788"/>
              <a:gd name="connsiteY1" fmla="*/ 168134 h 350982"/>
              <a:gd name="connsiteX2" fmla="*/ 368 w 704788"/>
              <a:gd name="connsiteY2" fmla="*/ 143976 h 350982"/>
              <a:gd name="connsiteX3" fmla="*/ 18410 w 704788"/>
              <a:gd name="connsiteY3" fmla="*/ 118870 h 350982"/>
              <a:gd name="connsiteX4" fmla="*/ 6158 w 704788"/>
              <a:gd name="connsiteY4" fmla="*/ 113663 h 350982"/>
              <a:gd name="connsiteX5" fmla="*/ 26775 w 704788"/>
              <a:gd name="connsiteY5" fmla="*/ 105138 h 350982"/>
              <a:gd name="connsiteX6" fmla="*/ 17749 w 704788"/>
              <a:gd name="connsiteY6" fmla="*/ 109167 h 350982"/>
              <a:gd name="connsiteX7" fmla="*/ 45668 w 704788"/>
              <a:gd name="connsiteY7" fmla="*/ 95667 h 350982"/>
              <a:gd name="connsiteX8" fmla="*/ 55976 w 704788"/>
              <a:gd name="connsiteY8" fmla="*/ 63931 h 350982"/>
              <a:gd name="connsiteX9" fmla="*/ 62416 w 704788"/>
              <a:gd name="connsiteY9" fmla="*/ 86199 h 350982"/>
              <a:gd name="connsiteX10" fmla="*/ 37272 w 704788"/>
              <a:gd name="connsiteY10" fmla="*/ 73891 h 350982"/>
              <a:gd name="connsiteX11" fmla="*/ 64981 w 704788"/>
              <a:gd name="connsiteY11" fmla="*/ 55418 h 350982"/>
              <a:gd name="connsiteX12" fmla="*/ 92690 w 704788"/>
              <a:gd name="connsiteY12" fmla="*/ 46182 h 350982"/>
              <a:gd name="connsiteX13" fmla="*/ 175817 w 704788"/>
              <a:gd name="connsiteY13" fmla="*/ 9236 h 350982"/>
              <a:gd name="connsiteX14" fmla="*/ 203526 w 704788"/>
              <a:gd name="connsiteY14" fmla="*/ 0 h 350982"/>
              <a:gd name="connsiteX15" fmla="*/ 286653 w 704788"/>
              <a:gd name="connsiteY15" fmla="*/ 9236 h 350982"/>
              <a:gd name="connsiteX16" fmla="*/ 388253 w 704788"/>
              <a:gd name="connsiteY16" fmla="*/ 36945 h 350982"/>
              <a:gd name="connsiteX17" fmla="*/ 462144 w 704788"/>
              <a:gd name="connsiteY17" fmla="*/ 55418 h 350982"/>
              <a:gd name="connsiteX18" fmla="*/ 517563 w 704788"/>
              <a:gd name="connsiteY18" fmla="*/ 73891 h 350982"/>
              <a:gd name="connsiteX19" fmla="*/ 582217 w 704788"/>
              <a:gd name="connsiteY19" fmla="*/ 92364 h 350982"/>
              <a:gd name="connsiteX20" fmla="*/ 702290 w 704788"/>
              <a:gd name="connsiteY20" fmla="*/ 83127 h 350982"/>
              <a:gd name="connsiteX21" fmla="*/ 674581 w 704788"/>
              <a:gd name="connsiteY21" fmla="*/ 101600 h 350982"/>
              <a:gd name="connsiteX22" fmla="*/ 637635 w 704788"/>
              <a:gd name="connsiteY22" fmla="*/ 110836 h 350982"/>
              <a:gd name="connsiteX23" fmla="*/ 563744 w 704788"/>
              <a:gd name="connsiteY23" fmla="*/ 175491 h 350982"/>
              <a:gd name="connsiteX24" fmla="*/ 508326 w 704788"/>
              <a:gd name="connsiteY24" fmla="*/ 212436 h 350982"/>
              <a:gd name="connsiteX25" fmla="*/ 425199 w 704788"/>
              <a:gd name="connsiteY25" fmla="*/ 267854 h 350982"/>
              <a:gd name="connsiteX26" fmla="*/ 397490 w 704788"/>
              <a:gd name="connsiteY26" fmla="*/ 286327 h 350982"/>
              <a:gd name="connsiteX27" fmla="*/ 369781 w 704788"/>
              <a:gd name="connsiteY27" fmla="*/ 304800 h 350982"/>
              <a:gd name="connsiteX28" fmla="*/ 342072 w 704788"/>
              <a:gd name="connsiteY28" fmla="*/ 314036 h 350982"/>
              <a:gd name="connsiteX29" fmla="*/ 314363 w 704788"/>
              <a:gd name="connsiteY29" fmla="*/ 332509 h 350982"/>
              <a:gd name="connsiteX30" fmla="*/ 258944 w 704788"/>
              <a:gd name="connsiteY30" fmla="*/ 350982 h 350982"/>
              <a:gd name="connsiteX31" fmla="*/ 166581 w 704788"/>
              <a:gd name="connsiteY31" fmla="*/ 341745 h 350982"/>
              <a:gd name="connsiteX32" fmla="*/ 83453 w 704788"/>
              <a:gd name="connsiteY32" fmla="*/ 323273 h 350982"/>
              <a:gd name="connsiteX33" fmla="*/ 162084 w 704788"/>
              <a:gd name="connsiteY33" fmla="*/ 302429 h 350982"/>
              <a:gd name="connsiteX34" fmla="*/ 148340 w 704788"/>
              <a:gd name="connsiteY34" fmla="*/ 283245 h 350982"/>
              <a:gd name="connsiteX35" fmla="*/ 148991 w 704788"/>
              <a:gd name="connsiteY35" fmla="*/ 271404 h 350982"/>
              <a:gd name="connsiteX36" fmla="*/ 119349 w 704788"/>
              <a:gd name="connsiteY36" fmla="*/ 273775 h 350982"/>
              <a:gd name="connsiteX37" fmla="*/ 123005 w 704788"/>
              <a:gd name="connsiteY37" fmla="*/ 238008 h 350982"/>
              <a:gd name="connsiteX38" fmla="*/ 106896 w 704788"/>
              <a:gd name="connsiteY38" fmla="*/ 233746 h 350982"/>
              <a:gd name="connsiteX39" fmla="*/ 58803 w 704788"/>
              <a:gd name="connsiteY39" fmla="*/ 221194 h 350982"/>
              <a:gd name="connsiteX0" fmla="*/ 42486 w 704788"/>
              <a:gd name="connsiteY0" fmla="*/ 197502 h 350982"/>
              <a:gd name="connsiteX1" fmla="*/ 38396 w 704788"/>
              <a:gd name="connsiteY1" fmla="*/ 168134 h 350982"/>
              <a:gd name="connsiteX2" fmla="*/ 368 w 704788"/>
              <a:gd name="connsiteY2" fmla="*/ 143976 h 350982"/>
              <a:gd name="connsiteX3" fmla="*/ 18410 w 704788"/>
              <a:gd name="connsiteY3" fmla="*/ 118870 h 350982"/>
              <a:gd name="connsiteX4" fmla="*/ 6158 w 704788"/>
              <a:gd name="connsiteY4" fmla="*/ 113663 h 350982"/>
              <a:gd name="connsiteX5" fmla="*/ 26775 w 704788"/>
              <a:gd name="connsiteY5" fmla="*/ 105138 h 350982"/>
              <a:gd name="connsiteX6" fmla="*/ 17749 w 704788"/>
              <a:gd name="connsiteY6" fmla="*/ 109167 h 350982"/>
              <a:gd name="connsiteX7" fmla="*/ 45668 w 704788"/>
              <a:gd name="connsiteY7" fmla="*/ 95667 h 350982"/>
              <a:gd name="connsiteX8" fmla="*/ 55976 w 704788"/>
              <a:gd name="connsiteY8" fmla="*/ 63931 h 350982"/>
              <a:gd name="connsiteX9" fmla="*/ 62416 w 704788"/>
              <a:gd name="connsiteY9" fmla="*/ 86199 h 350982"/>
              <a:gd name="connsiteX10" fmla="*/ 37272 w 704788"/>
              <a:gd name="connsiteY10" fmla="*/ 73891 h 350982"/>
              <a:gd name="connsiteX11" fmla="*/ 64981 w 704788"/>
              <a:gd name="connsiteY11" fmla="*/ 55418 h 350982"/>
              <a:gd name="connsiteX12" fmla="*/ 92690 w 704788"/>
              <a:gd name="connsiteY12" fmla="*/ 46182 h 350982"/>
              <a:gd name="connsiteX13" fmla="*/ 175817 w 704788"/>
              <a:gd name="connsiteY13" fmla="*/ 9236 h 350982"/>
              <a:gd name="connsiteX14" fmla="*/ 203526 w 704788"/>
              <a:gd name="connsiteY14" fmla="*/ 0 h 350982"/>
              <a:gd name="connsiteX15" fmla="*/ 286653 w 704788"/>
              <a:gd name="connsiteY15" fmla="*/ 9236 h 350982"/>
              <a:gd name="connsiteX16" fmla="*/ 388253 w 704788"/>
              <a:gd name="connsiteY16" fmla="*/ 36945 h 350982"/>
              <a:gd name="connsiteX17" fmla="*/ 462144 w 704788"/>
              <a:gd name="connsiteY17" fmla="*/ 55418 h 350982"/>
              <a:gd name="connsiteX18" fmla="*/ 517563 w 704788"/>
              <a:gd name="connsiteY18" fmla="*/ 73891 h 350982"/>
              <a:gd name="connsiteX19" fmla="*/ 582217 w 704788"/>
              <a:gd name="connsiteY19" fmla="*/ 92364 h 350982"/>
              <a:gd name="connsiteX20" fmla="*/ 702290 w 704788"/>
              <a:gd name="connsiteY20" fmla="*/ 83127 h 350982"/>
              <a:gd name="connsiteX21" fmla="*/ 674581 w 704788"/>
              <a:gd name="connsiteY21" fmla="*/ 101600 h 350982"/>
              <a:gd name="connsiteX22" fmla="*/ 637635 w 704788"/>
              <a:gd name="connsiteY22" fmla="*/ 110836 h 350982"/>
              <a:gd name="connsiteX23" fmla="*/ 563744 w 704788"/>
              <a:gd name="connsiteY23" fmla="*/ 175491 h 350982"/>
              <a:gd name="connsiteX24" fmla="*/ 508326 w 704788"/>
              <a:gd name="connsiteY24" fmla="*/ 212436 h 350982"/>
              <a:gd name="connsiteX25" fmla="*/ 425199 w 704788"/>
              <a:gd name="connsiteY25" fmla="*/ 267854 h 350982"/>
              <a:gd name="connsiteX26" fmla="*/ 397490 w 704788"/>
              <a:gd name="connsiteY26" fmla="*/ 286327 h 350982"/>
              <a:gd name="connsiteX27" fmla="*/ 369781 w 704788"/>
              <a:gd name="connsiteY27" fmla="*/ 304800 h 350982"/>
              <a:gd name="connsiteX28" fmla="*/ 342072 w 704788"/>
              <a:gd name="connsiteY28" fmla="*/ 314036 h 350982"/>
              <a:gd name="connsiteX29" fmla="*/ 314363 w 704788"/>
              <a:gd name="connsiteY29" fmla="*/ 332509 h 350982"/>
              <a:gd name="connsiteX30" fmla="*/ 258944 w 704788"/>
              <a:gd name="connsiteY30" fmla="*/ 350982 h 350982"/>
              <a:gd name="connsiteX31" fmla="*/ 166581 w 704788"/>
              <a:gd name="connsiteY31" fmla="*/ 341745 h 350982"/>
              <a:gd name="connsiteX32" fmla="*/ 153057 w 704788"/>
              <a:gd name="connsiteY32" fmla="*/ 313325 h 350982"/>
              <a:gd name="connsiteX33" fmla="*/ 162084 w 704788"/>
              <a:gd name="connsiteY33" fmla="*/ 302429 h 350982"/>
              <a:gd name="connsiteX34" fmla="*/ 148340 w 704788"/>
              <a:gd name="connsiteY34" fmla="*/ 283245 h 350982"/>
              <a:gd name="connsiteX35" fmla="*/ 148991 w 704788"/>
              <a:gd name="connsiteY35" fmla="*/ 271404 h 350982"/>
              <a:gd name="connsiteX36" fmla="*/ 119349 w 704788"/>
              <a:gd name="connsiteY36" fmla="*/ 273775 h 350982"/>
              <a:gd name="connsiteX37" fmla="*/ 123005 w 704788"/>
              <a:gd name="connsiteY37" fmla="*/ 238008 h 350982"/>
              <a:gd name="connsiteX38" fmla="*/ 106896 w 704788"/>
              <a:gd name="connsiteY38" fmla="*/ 233746 h 350982"/>
              <a:gd name="connsiteX39" fmla="*/ 58803 w 704788"/>
              <a:gd name="connsiteY39" fmla="*/ 221194 h 350982"/>
              <a:gd name="connsiteX0" fmla="*/ 42486 w 704788"/>
              <a:gd name="connsiteY0" fmla="*/ 197502 h 350983"/>
              <a:gd name="connsiteX1" fmla="*/ 38396 w 704788"/>
              <a:gd name="connsiteY1" fmla="*/ 168134 h 350983"/>
              <a:gd name="connsiteX2" fmla="*/ 368 w 704788"/>
              <a:gd name="connsiteY2" fmla="*/ 143976 h 350983"/>
              <a:gd name="connsiteX3" fmla="*/ 18410 w 704788"/>
              <a:gd name="connsiteY3" fmla="*/ 118870 h 350983"/>
              <a:gd name="connsiteX4" fmla="*/ 6158 w 704788"/>
              <a:gd name="connsiteY4" fmla="*/ 113663 h 350983"/>
              <a:gd name="connsiteX5" fmla="*/ 26775 w 704788"/>
              <a:gd name="connsiteY5" fmla="*/ 105138 h 350983"/>
              <a:gd name="connsiteX6" fmla="*/ 17749 w 704788"/>
              <a:gd name="connsiteY6" fmla="*/ 109167 h 350983"/>
              <a:gd name="connsiteX7" fmla="*/ 45668 w 704788"/>
              <a:gd name="connsiteY7" fmla="*/ 95667 h 350983"/>
              <a:gd name="connsiteX8" fmla="*/ 55976 w 704788"/>
              <a:gd name="connsiteY8" fmla="*/ 63931 h 350983"/>
              <a:gd name="connsiteX9" fmla="*/ 62416 w 704788"/>
              <a:gd name="connsiteY9" fmla="*/ 86199 h 350983"/>
              <a:gd name="connsiteX10" fmla="*/ 37272 w 704788"/>
              <a:gd name="connsiteY10" fmla="*/ 73891 h 350983"/>
              <a:gd name="connsiteX11" fmla="*/ 64981 w 704788"/>
              <a:gd name="connsiteY11" fmla="*/ 55418 h 350983"/>
              <a:gd name="connsiteX12" fmla="*/ 92690 w 704788"/>
              <a:gd name="connsiteY12" fmla="*/ 46182 h 350983"/>
              <a:gd name="connsiteX13" fmla="*/ 175817 w 704788"/>
              <a:gd name="connsiteY13" fmla="*/ 9236 h 350983"/>
              <a:gd name="connsiteX14" fmla="*/ 203526 w 704788"/>
              <a:gd name="connsiteY14" fmla="*/ 0 h 350983"/>
              <a:gd name="connsiteX15" fmla="*/ 286653 w 704788"/>
              <a:gd name="connsiteY15" fmla="*/ 9236 h 350983"/>
              <a:gd name="connsiteX16" fmla="*/ 388253 w 704788"/>
              <a:gd name="connsiteY16" fmla="*/ 36945 h 350983"/>
              <a:gd name="connsiteX17" fmla="*/ 462144 w 704788"/>
              <a:gd name="connsiteY17" fmla="*/ 55418 h 350983"/>
              <a:gd name="connsiteX18" fmla="*/ 517563 w 704788"/>
              <a:gd name="connsiteY18" fmla="*/ 73891 h 350983"/>
              <a:gd name="connsiteX19" fmla="*/ 582217 w 704788"/>
              <a:gd name="connsiteY19" fmla="*/ 92364 h 350983"/>
              <a:gd name="connsiteX20" fmla="*/ 702290 w 704788"/>
              <a:gd name="connsiteY20" fmla="*/ 83127 h 350983"/>
              <a:gd name="connsiteX21" fmla="*/ 674581 w 704788"/>
              <a:gd name="connsiteY21" fmla="*/ 101600 h 350983"/>
              <a:gd name="connsiteX22" fmla="*/ 637635 w 704788"/>
              <a:gd name="connsiteY22" fmla="*/ 110836 h 350983"/>
              <a:gd name="connsiteX23" fmla="*/ 563744 w 704788"/>
              <a:gd name="connsiteY23" fmla="*/ 175491 h 350983"/>
              <a:gd name="connsiteX24" fmla="*/ 508326 w 704788"/>
              <a:gd name="connsiteY24" fmla="*/ 212436 h 350983"/>
              <a:gd name="connsiteX25" fmla="*/ 425199 w 704788"/>
              <a:gd name="connsiteY25" fmla="*/ 267854 h 350983"/>
              <a:gd name="connsiteX26" fmla="*/ 397490 w 704788"/>
              <a:gd name="connsiteY26" fmla="*/ 286327 h 350983"/>
              <a:gd name="connsiteX27" fmla="*/ 369781 w 704788"/>
              <a:gd name="connsiteY27" fmla="*/ 304800 h 350983"/>
              <a:gd name="connsiteX28" fmla="*/ 342072 w 704788"/>
              <a:gd name="connsiteY28" fmla="*/ 314036 h 350983"/>
              <a:gd name="connsiteX29" fmla="*/ 314363 w 704788"/>
              <a:gd name="connsiteY29" fmla="*/ 332509 h 350983"/>
              <a:gd name="connsiteX30" fmla="*/ 258944 w 704788"/>
              <a:gd name="connsiteY30" fmla="*/ 350982 h 350983"/>
              <a:gd name="connsiteX31" fmla="*/ 185916 w 704788"/>
              <a:gd name="connsiteY31" fmla="*/ 333454 h 350983"/>
              <a:gd name="connsiteX32" fmla="*/ 153057 w 704788"/>
              <a:gd name="connsiteY32" fmla="*/ 313325 h 350983"/>
              <a:gd name="connsiteX33" fmla="*/ 162084 w 704788"/>
              <a:gd name="connsiteY33" fmla="*/ 302429 h 350983"/>
              <a:gd name="connsiteX34" fmla="*/ 148340 w 704788"/>
              <a:gd name="connsiteY34" fmla="*/ 283245 h 350983"/>
              <a:gd name="connsiteX35" fmla="*/ 148991 w 704788"/>
              <a:gd name="connsiteY35" fmla="*/ 271404 h 350983"/>
              <a:gd name="connsiteX36" fmla="*/ 119349 w 704788"/>
              <a:gd name="connsiteY36" fmla="*/ 273775 h 350983"/>
              <a:gd name="connsiteX37" fmla="*/ 123005 w 704788"/>
              <a:gd name="connsiteY37" fmla="*/ 238008 h 350983"/>
              <a:gd name="connsiteX38" fmla="*/ 106896 w 704788"/>
              <a:gd name="connsiteY38" fmla="*/ 233746 h 350983"/>
              <a:gd name="connsiteX39" fmla="*/ 58803 w 704788"/>
              <a:gd name="connsiteY39" fmla="*/ 221194 h 35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04788" h="350983">
                <a:moveTo>
                  <a:pt x="42486" y="197502"/>
                </a:moveTo>
                <a:cubicBezTo>
                  <a:pt x="57880" y="188266"/>
                  <a:pt x="45416" y="177055"/>
                  <a:pt x="38396" y="168134"/>
                </a:cubicBezTo>
                <a:cubicBezTo>
                  <a:pt x="31376" y="159213"/>
                  <a:pt x="3699" y="152187"/>
                  <a:pt x="368" y="143976"/>
                </a:cubicBezTo>
                <a:cubicBezTo>
                  <a:pt x="-2963" y="135765"/>
                  <a:pt x="17445" y="123922"/>
                  <a:pt x="18410" y="118870"/>
                </a:cubicBezTo>
                <a:cubicBezTo>
                  <a:pt x="19375" y="113818"/>
                  <a:pt x="-12315" y="119821"/>
                  <a:pt x="6158" y="113663"/>
                </a:cubicBezTo>
                <a:lnTo>
                  <a:pt x="26775" y="105138"/>
                </a:lnTo>
                <a:cubicBezTo>
                  <a:pt x="36011" y="102059"/>
                  <a:pt x="14600" y="110745"/>
                  <a:pt x="17749" y="109167"/>
                </a:cubicBezTo>
                <a:cubicBezTo>
                  <a:pt x="20898" y="107589"/>
                  <a:pt x="5916" y="108917"/>
                  <a:pt x="45668" y="95667"/>
                </a:cubicBezTo>
                <a:cubicBezTo>
                  <a:pt x="54904" y="89509"/>
                  <a:pt x="53185" y="65509"/>
                  <a:pt x="55976" y="63931"/>
                </a:cubicBezTo>
                <a:cubicBezTo>
                  <a:pt x="58767" y="62353"/>
                  <a:pt x="53905" y="90927"/>
                  <a:pt x="62416" y="86199"/>
                </a:cubicBezTo>
                <a:cubicBezTo>
                  <a:pt x="62433" y="86189"/>
                  <a:pt x="36845" y="79021"/>
                  <a:pt x="37272" y="73891"/>
                </a:cubicBezTo>
                <a:cubicBezTo>
                  <a:pt x="37699" y="68761"/>
                  <a:pt x="54450" y="58928"/>
                  <a:pt x="64981" y="55418"/>
                </a:cubicBezTo>
                <a:lnTo>
                  <a:pt x="92690" y="46182"/>
                </a:lnTo>
                <a:cubicBezTo>
                  <a:pt x="136600" y="16908"/>
                  <a:pt x="109869" y="31219"/>
                  <a:pt x="175817" y="9236"/>
                </a:cubicBezTo>
                <a:lnTo>
                  <a:pt x="203526" y="0"/>
                </a:lnTo>
                <a:cubicBezTo>
                  <a:pt x="231235" y="3079"/>
                  <a:pt x="259054" y="5293"/>
                  <a:pt x="286653" y="9236"/>
                </a:cubicBezTo>
                <a:cubicBezTo>
                  <a:pt x="361190" y="19884"/>
                  <a:pt x="306454" y="16495"/>
                  <a:pt x="388253" y="36945"/>
                </a:cubicBezTo>
                <a:cubicBezTo>
                  <a:pt x="412883" y="43103"/>
                  <a:pt x="438058" y="47389"/>
                  <a:pt x="462144" y="55418"/>
                </a:cubicBezTo>
                <a:cubicBezTo>
                  <a:pt x="480617" y="61576"/>
                  <a:pt x="498672" y="69168"/>
                  <a:pt x="517563" y="73891"/>
                </a:cubicBezTo>
                <a:cubicBezTo>
                  <a:pt x="563953" y="85488"/>
                  <a:pt x="542466" y="79113"/>
                  <a:pt x="582217" y="92364"/>
                </a:cubicBezTo>
                <a:cubicBezTo>
                  <a:pt x="622241" y="89285"/>
                  <a:pt x="662347" y="79133"/>
                  <a:pt x="702290" y="83127"/>
                </a:cubicBezTo>
                <a:cubicBezTo>
                  <a:pt x="713336" y="84232"/>
                  <a:pt x="684784" y="97227"/>
                  <a:pt x="674581" y="101600"/>
                </a:cubicBezTo>
                <a:cubicBezTo>
                  <a:pt x="662913" y="106600"/>
                  <a:pt x="649950" y="107757"/>
                  <a:pt x="637635" y="110836"/>
                </a:cubicBezTo>
                <a:cubicBezTo>
                  <a:pt x="546642" y="201832"/>
                  <a:pt x="652775" y="99180"/>
                  <a:pt x="563744" y="175491"/>
                </a:cubicBezTo>
                <a:cubicBezTo>
                  <a:pt x="519716" y="213229"/>
                  <a:pt x="555459" y="196725"/>
                  <a:pt x="508326" y="212436"/>
                </a:cubicBezTo>
                <a:lnTo>
                  <a:pt x="425199" y="267854"/>
                </a:lnTo>
                <a:lnTo>
                  <a:pt x="397490" y="286327"/>
                </a:lnTo>
                <a:cubicBezTo>
                  <a:pt x="388254" y="292485"/>
                  <a:pt x="380312" y="301290"/>
                  <a:pt x="369781" y="304800"/>
                </a:cubicBezTo>
                <a:lnTo>
                  <a:pt x="342072" y="314036"/>
                </a:lnTo>
                <a:cubicBezTo>
                  <a:pt x="332836" y="320194"/>
                  <a:pt x="324507" y="328001"/>
                  <a:pt x="314363" y="332509"/>
                </a:cubicBezTo>
                <a:cubicBezTo>
                  <a:pt x="296569" y="340417"/>
                  <a:pt x="280352" y="350825"/>
                  <a:pt x="258944" y="350982"/>
                </a:cubicBezTo>
                <a:cubicBezTo>
                  <a:pt x="237536" y="351139"/>
                  <a:pt x="203564" y="339730"/>
                  <a:pt x="185916" y="333454"/>
                </a:cubicBezTo>
                <a:cubicBezTo>
                  <a:pt x="168268" y="327178"/>
                  <a:pt x="157029" y="318496"/>
                  <a:pt x="153057" y="313325"/>
                </a:cubicBezTo>
                <a:cubicBezTo>
                  <a:pt x="149085" y="308154"/>
                  <a:pt x="162870" y="307442"/>
                  <a:pt x="162084" y="302429"/>
                </a:cubicBezTo>
                <a:cubicBezTo>
                  <a:pt x="161298" y="297416"/>
                  <a:pt x="150522" y="288416"/>
                  <a:pt x="148340" y="283245"/>
                </a:cubicBezTo>
                <a:cubicBezTo>
                  <a:pt x="146158" y="278074"/>
                  <a:pt x="153823" y="272982"/>
                  <a:pt x="148991" y="271404"/>
                </a:cubicBezTo>
                <a:cubicBezTo>
                  <a:pt x="144159" y="269826"/>
                  <a:pt x="123680" y="279341"/>
                  <a:pt x="119349" y="273775"/>
                </a:cubicBezTo>
                <a:cubicBezTo>
                  <a:pt x="115018" y="268209"/>
                  <a:pt x="125080" y="244679"/>
                  <a:pt x="123005" y="238008"/>
                </a:cubicBezTo>
                <a:cubicBezTo>
                  <a:pt x="120930" y="231337"/>
                  <a:pt x="116547" y="235033"/>
                  <a:pt x="106896" y="233746"/>
                </a:cubicBezTo>
                <a:cubicBezTo>
                  <a:pt x="16530" y="221698"/>
                  <a:pt x="147947" y="221194"/>
                  <a:pt x="58803" y="221194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8" name="Vrije vorm: vorm 17">
            <a:extLst>
              <a:ext uri="{FF2B5EF4-FFF2-40B4-BE49-F238E27FC236}">
                <a16:creationId xmlns:a16="http://schemas.microsoft.com/office/drawing/2014/main" id="{B1107FFE-693E-43C2-9A37-F01E80CA27F0}"/>
              </a:ext>
            </a:extLst>
          </p:cNvPr>
          <p:cNvSpPr/>
          <p:nvPr/>
        </p:nvSpPr>
        <p:spPr>
          <a:xfrm>
            <a:off x="770654" y="3934957"/>
            <a:ext cx="868025" cy="504057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  <a:gd name="connsiteX0" fmla="*/ 214607 w 1074121"/>
              <a:gd name="connsiteY0" fmla="*/ 222374 h 350982"/>
              <a:gd name="connsiteX1" fmla="*/ 9441 w 1074121"/>
              <a:gd name="connsiteY1" fmla="*/ 249382 h 350982"/>
              <a:gd name="connsiteX2" fmla="*/ 37150 w 1074121"/>
              <a:gd name="connsiteY2" fmla="*/ 240145 h 350982"/>
              <a:gd name="connsiteX3" fmla="*/ 64859 w 1074121"/>
              <a:gd name="connsiteY3" fmla="*/ 221673 h 350982"/>
              <a:gd name="connsiteX4" fmla="*/ 120277 w 1074121"/>
              <a:gd name="connsiteY4" fmla="*/ 203200 h 350982"/>
              <a:gd name="connsiteX5" fmla="*/ 175696 w 1074121"/>
              <a:gd name="connsiteY5" fmla="*/ 184727 h 350982"/>
              <a:gd name="connsiteX6" fmla="*/ 203405 w 1074121"/>
              <a:gd name="connsiteY6" fmla="*/ 175491 h 350982"/>
              <a:gd name="connsiteX7" fmla="*/ 268059 w 1074121"/>
              <a:gd name="connsiteY7" fmla="*/ 157018 h 350982"/>
              <a:gd name="connsiteX8" fmla="*/ 295768 w 1074121"/>
              <a:gd name="connsiteY8" fmla="*/ 138545 h 350982"/>
              <a:gd name="connsiteX9" fmla="*/ 323477 w 1074121"/>
              <a:gd name="connsiteY9" fmla="*/ 129309 h 350982"/>
              <a:gd name="connsiteX10" fmla="*/ 406605 w 1074121"/>
              <a:gd name="connsiteY10" fmla="*/ 73891 h 350982"/>
              <a:gd name="connsiteX11" fmla="*/ 434314 w 1074121"/>
              <a:gd name="connsiteY11" fmla="*/ 55418 h 350982"/>
              <a:gd name="connsiteX12" fmla="*/ 462023 w 1074121"/>
              <a:gd name="connsiteY12" fmla="*/ 46182 h 350982"/>
              <a:gd name="connsiteX13" fmla="*/ 545150 w 1074121"/>
              <a:gd name="connsiteY13" fmla="*/ 9236 h 350982"/>
              <a:gd name="connsiteX14" fmla="*/ 572859 w 1074121"/>
              <a:gd name="connsiteY14" fmla="*/ 0 h 350982"/>
              <a:gd name="connsiteX15" fmla="*/ 655986 w 1074121"/>
              <a:gd name="connsiteY15" fmla="*/ 9236 h 350982"/>
              <a:gd name="connsiteX16" fmla="*/ 757586 w 1074121"/>
              <a:gd name="connsiteY16" fmla="*/ 36945 h 350982"/>
              <a:gd name="connsiteX17" fmla="*/ 831477 w 1074121"/>
              <a:gd name="connsiteY17" fmla="*/ 55418 h 350982"/>
              <a:gd name="connsiteX18" fmla="*/ 886896 w 1074121"/>
              <a:gd name="connsiteY18" fmla="*/ 73891 h 350982"/>
              <a:gd name="connsiteX19" fmla="*/ 951550 w 1074121"/>
              <a:gd name="connsiteY19" fmla="*/ 92364 h 350982"/>
              <a:gd name="connsiteX20" fmla="*/ 1071623 w 1074121"/>
              <a:gd name="connsiteY20" fmla="*/ 83127 h 350982"/>
              <a:gd name="connsiteX21" fmla="*/ 1043914 w 1074121"/>
              <a:gd name="connsiteY21" fmla="*/ 101600 h 350982"/>
              <a:gd name="connsiteX22" fmla="*/ 1006968 w 1074121"/>
              <a:gd name="connsiteY22" fmla="*/ 110836 h 350982"/>
              <a:gd name="connsiteX23" fmla="*/ 933077 w 1074121"/>
              <a:gd name="connsiteY23" fmla="*/ 175491 h 350982"/>
              <a:gd name="connsiteX24" fmla="*/ 877659 w 1074121"/>
              <a:gd name="connsiteY24" fmla="*/ 212436 h 350982"/>
              <a:gd name="connsiteX25" fmla="*/ 794532 w 1074121"/>
              <a:gd name="connsiteY25" fmla="*/ 267854 h 350982"/>
              <a:gd name="connsiteX26" fmla="*/ 766823 w 1074121"/>
              <a:gd name="connsiteY26" fmla="*/ 286327 h 350982"/>
              <a:gd name="connsiteX27" fmla="*/ 739114 w 1074121"/>
              <a:gd name="connsiteY27" fmla="*/ 304800 h 350982"/>
              <a:gd name="connsiteX28" fmla="*/ 711405 w 1074121"/>
              <a:gd name="connsiteY28" fmla="*/ 314036 h 350982"/>
              <a:gd name="connsiteX29" fmla="*/ 683696 w 1074121"/>
              <a:gd name="connsiteY29" fmla="*/ 332509 h 350982"/>
              <a:gd name="connsiteX30" fmla="*/ 628277 w 1074121"/>
              <a:gd name="connsiteY30" fmla="*/ 350982 h 350982"/>
              <a:gd name="connsiteX31" fmla="*/ 535914 w 1074121"/>
              <a:gd name="connsiteY31" fmla="*/ 341745 h 350982"/>
              <a:gd name="connsiteX32" fmla="*/ 452786 w 1074121"/>
              <a:gd name="connsiteY32" fmla="*/ 323273 h 350982"/>
              <a:gd name="connsiteX33" fmla="*/ 425077 w 1074121"/>
              <a:gd name="connsiteY33" fmla="*/ 314036 h 350982"/>
              <a:gd name="connsiteX34" fmla="*/ 388132 w 1074121"/>
              <a:gd name="connsiteY34" fmla="*/ 304800 h 350982"/>
              <a:gd name="connsiteX35" fmla="*/ 332714 w 1074121"/>
              <a:gd name="connsiteY35" fmla="*/ 286327 h 350982"/>
              <a:gd name="connsiteX36" fmla="*/ 305005 w 1074121"/>
              <a:gd name="connsiteY36" fmla="*/ 277091 h 350982"/>
              <a:gd name="connsiteX37" fmla="*/ 268059 w 1074121"/>
              <a:gd name="connsiteY37" fmla="*/ 267854 h 350982"/>
              <a:gd name="connsiteX38" fmla="*/ 240350 w 1074121"/>
              <a:gd name="connsiteY38" fmla="*/ 258618 h 350982"/>
              <a:gd name="connsiteX39" fmla="*/ 27914 w 1074121"/>
              <a:gd name="connsiteY39" fmla="*/ 249382 h 350982"/>
              <a:gd name="connsiteX0" fmla="*/ 214607 w 1074121"/>
              <a:gd name="connsiteY0" fmla="*/ 222374 h 350982"/>
              <a:gd name="connsiteX1" fmla="*/ 9441 w 1074121"/>
              <a:gd name="connsiteY1" fmla="*/ 249382 h 350982"/>
              <a:gd name="connsiteX2" fmla="*/ 37150 w 1074121"/>
              <a:gd name="connsiteY2" fmla="*/ 240145 h 350982"/>
              <a:gd name="connsiteX3" fmla="*/ 64859 w 1074121"/>
              <a:gd name="connsiteY3" fmla="*/ 221673 h 350982"/>
              <a:gd name="connsiteX4" fmla="*/ 120277 w 1074121"/>
              <a:gd name="connsiteY4" fmla="*/ 203200 h 350982"/>
              <a:gd name="connsiteX5" fmla="*/ 175696 w 1074121"/>
              <a:gd name="connsiteY5" fmla="*/ 184727 h 350982"/>
              <a:gd name="connsiteX6" fmla="*/ 203405 w 1074121"/>
              <a:gd name="connsiteY6" fmla="*/ 175491 h 350982"/>
              <a:gd name="connsiteX7" fmla="*/ 268059 w 1074121"/>
              <a:gd name="connsiteY7" fmla="*/ 157018 h 350982"/>
              <a:gd name="connsiteX8" fmla="*/ 295768 w 1074121"/>
              <a:gd name="connsiteY8" fmla="*/ 138545 h 350982"/>
              <a:gd name="connsiteX9" fmla="*/ 323477 w 1074121"/>
              <a:gd name="connsiteY9" fmla="*/ 129309 h 350982"/>
              <a:gd name="connsiteX10" fmla="*/ 406605 w 1074121"/>
              <a:gd name="connsiteY10" fmla="*/ 73891 h 350982"/>
              <a:gd name="connsiteX11" fmla="*/ 434314 w 1074121"/>
              <a:gd name="connsiteY11" fmla="*/ 55418 h 350982"/>
              <a:gd name="connsiteX12" fmla="*/ 462023 w 1074121"/>
              <a:gd name="connsiteY12" fmla="*/ 46182 h 350982"/>
              <a:gd name="connsiteX13" fmla="*/ 545150 w 1074121"/>
              <a:gd name="connsiteY13" fmla="*/ 9236 h 350982"/>
              <a:gd name="connsiteX14" fmla="*/ 572859 w 1074121"/>
              <a:gd name="connsiteY14" fmla="*/ 0 h 350982"/>
              <a:gd name="connsiteX15" fmla="*/ 655986 w 1074121"/>
              <a:gd name="connsiteY15" fmla="*/ 9236 h 350982"/>
              <a:gd name="connsiteX16" fmla="*/ 757586 w 1074121"/>
              <a:gd name="connsiteY16" fmla="*/ 36945 h 350982"/>
              <a:gd name="connsiteX17" fmla="*/ 831477 w 1074121"/>
              <a:gd name="connsiteY17" fmla="*/ 55418 h 350982"/>
              <a:gd name="connsiteX18" fmla="*/ 886896 w 1074121"/>
              <a:gd name="connsiteY18" fmla="*/ 73891 h 350982"/>
              <a:gd name="connsiteX19" fmla="*/ 951550 w 1074121"/>
              <a:gd name="connsiteY19" fmla="*/ 92364 h 350982"/>
              <a:gd name="connsiteX20" fmla="*/ 1071623 w 1074121"/>
              <a:gd name="connsiteY20" fmla="*/ 83127 h 350982"/>
              <a:gd name="connsiteX21" fmla="*/ 1043914 w 1074121"/>
              <a:gd name="connsiteY21" fmla="*/ 101600 h 350982"/>
              <a:gd name="connsiteX22" fmla="*/ 1006968 w 1074121"/>
              <a:gd name="connsiteY22" fmla="*/ 110836 h 350982"/>
              <a:gd name="connsiteX23" fmla="*/ 933077 w 1074121"/>
              <a:gd name="connsiteY23" fmla="*/ 175491 h 350982"/>
              <a:gd name="connsiteX24" fmla="*/ 877659 w 1074121"/>
              <a:gd name="connsiteY24" fmla="*/ 212436 h 350982"/>
              <a:gd name="connsiteX25" fmla="*/ 794532 w 1074121"/>
              <a:gd name="connsiteY25" fmla="*/ 267854 h 350982"/>
              <a:gd name="connsiteX26" fmla="*/ 766823 w 1074121"/>
              <a:gd name="connsiteY26" fmla="*/ 286327 h 350982"/>
              <a:gd name="connsiteX27" fmla="*/ 739114 w 1074121"/>
              <a:gd name="connsiteY27" fmla="*/ 304800 h 350982"/>
              <a:gd name="connsiteX28" fmla="*/ 711405 w 1074121"/>
              <a:gd name="connsiteY28" fmla="*/ 314036 h 350982"/>
              <a:gd name="connsiteX29" fmla="*/ 683696 w 1074121"/>
              <a:gd name="connsiteY29" fmla="*/ 332509 h 350982"/>
              <a:gd name="connsiteX30" fmla="*/ 628277 w 1074121"/>
              <a:gd name="connsiteY30" fmla="*/ 350982 h 350982"/>
              <a:gd name="connsiteX31" fmla="*/ 535914 w 1074121"/>
              <a:gd name="connsiteY31" fmla="*/ 341745 h 350982"/>
              <a:gd name="connsiteX32" fmla="*/ 452786 w 1074121"/>
              <a:gd name="connsiteY32" fmla="*/ 323273 h 350982"/>
              <a:gd name="connsiteX33" fmla="*/ 425077 w 1074121"/>
              <a:gd name="connsiteY33" fmla="*/ 314036 h 350982"/>
              <a:gd name="connsiteX34" fmla="*/ 388132 w 1074121"/>
              <a:gd name="connsiteY34" fmla="*/ 304800 h 350982"/>
              <a:gd name="connsiteX35" fmla="*/ 332714 w 1074121"/>
              <a:gd name="connsiteY35" fmla="*/ 286327 h 350982"/>
              <a:gd name="connsiteX36" fmla="*/ 305005 w 1074121"/>
              <a:gd name="connsiteY36" fmla="*/ 277091 h 350982"/>
              <a:gd name="connsiteX37" fmla="*/ 268059 w 1074121"/>
              <a:gd name="connsiteY37" fmla="*/ 267854 h 350982"/>
              <a:gd name="connsiteX38" fmla="*/ 240350 w 1074121"/>
              <a:gd name="connsiteY38" fmla="*/ 258618 h 350982"/>
              <a:gd name="connsiteX39" fmla="*/ 428136 w 1074121"/>
              <a:gd name="connsiteY39" fmla="*/ 221194 h 350982"/>
              <a:gd name="connsiteX0" fmla="*/ 425755 w 1088057"/>
              <a:gd name="connsiteY0" fmla="*/ 197502 h 350982"/>
              <a:gd name="connsiteX1" fmla="*/ 23377 w 1088057"/>
              <a:gd name="connsiteY1" fmla="*/ 249382 h 350982"/>
              <a:gd name="connsiteX2" fmla="*/ 51086 w 1088057"/>
              <a:gd name="connsiteY2" fmla="*/ 240145 h 350982"/>
              <a:gd name="connsiteX3" fmla="*/ 78795 w 1088057"/>
              <a:gd name="connsiteY3" fmla="*/ 221673 h 350982"/>
              <a:gd name="connsiteX4" fmla="*/ 134213 w 1088057"/>
              <a:gd name="connsiteY4" fmla="*/ 203200 h 350982"/>
              <a:gd name="connsiteX5" fmla="*/ 189632 w 1088057"/>
              <a:gd name="connsiteY5" fmla="*/ 184727 h 350982"/>
              <a:gd name="connsiteX6" fmla="*/ 217341 w 1088057"/>
              <a:gd name="connsiteY6" fmla="*/ 175491 h 350982"/>
              <a:gd name="connsiteX7" fmla="*/ 281995 w 1088057"/>
              <a:gd name="connsiteY7" fmla="*/ 157018 h 350982"/>
              <a:gd name="connsiteX8" fmla="*/ 309704 w 1088057"/>
              <a:gd name="connsiteY8" fmla="*/ 138545 h 350982"/>
              <a:gd name="connsiteX9" fmla="*/ 337413 w 1088057"/>
              <a:gd name="connsiteY9" fmla="*/ 129309 h 350982"/>
              <a:gd name="connsiteX10" fmla="*/ 420541 w 1088057"/>
              <a:gd name="connsiteY10" fmla="*/ 73891 h 350982"/>
              <a:gd name="connsiteX11" fmla="*/ 448250 w 1088057"/>
              <a:gd name="connsiteY11" fmla="*/ 55418 h 350982"/>
              <a:gd name="connsiteX12" fmla="*/ 475959 w 1088057"/>
              <a:gd name="connsiteY12" fmla="*/ 46182 h 350982"/>
              <a:gd name="connsiteX13" fmla="*/ 559086 w 1088057"/>
              <a:gd name="connsiteY13" fmla="*/ 9236 h 350982"/>
              <a:gd name="connsiteX14" fmla="*/ 586795 w 1088057"/>
              <a:gd name="connsiteY14" fmla="*/ 0 h 350982"/>
              <a:gd name="connsiteX15" fmla="*/ 669922 w 1088057"/>
              <a:gd name="connsiteY15" fmla="*/ 9236 h 350982"/>
              <a:gd name="connsiteX16" fmla="*/ 771522 w 1088057"/>
              <a:gd name="connsiteY16" fmla="*/ 36945 h 350982"/>
              <a:gd name="connsiteX17" fmla="*/ 845413 w 1088057"/>
              <a:gd name="connsiteY17" fmla="*/ 55418 h 350982"/>
              <a:gd name="connsiteX18" fmla="*/ 900832 w 1088057"/>
              <a:gd name="connsiteY18" fmla="*/ 73891 h 350982"/>
              <a:gd name="connsiteX19" fmla="*/ 965486 w 1088057"/>
              <a:gd name="connsiteY19" fmla="*/ 92364 h 350982"/>
              <a:gd name="connsiteX20" fmla="*/ 1085559 w 1088057"/>
              <a:gd name="connsiteY20" fmla="*/ 83127 h 350982"/>
              <a:gd name="connsiteX21" fmla="*/ 1057850 w 1088057"/>
              <a:gd name="connsiteY21" fmla="*/ 101600 h 350982"/>
              <a:gd name="connsiteX22" fmla="*/ 1020904 w 1088057"/>
              <a:gd name="connsiteY22" fmla="*/ 110836 h 350982"/>
              <a:gd name="connsiteX23" fmla="*/ 947013 w 1088057"/>
              <a:gd name="connsiteY23" fmla="*/ 175491 h 350982"/>
              <a:gd name="connsiteX24" fmla="*/ 891595 w 1088057"/>
              <a:gd name="connsiteY24" fmla="*/ 212436 h 350982"/>
              <a:gd name="connsiteX25" fmla="*/ 808468 w 1088057"/>
              <a:gd name="connsiteY25" fmla="*/ 267854 h 350982"/>
              <a:gd name="connsiteX26" fmla="*/ 780759 w 1088057"/>
              <a:gd name="connsiteY26" fmla="*/ 286327 h 350982"/>
              <a:gd name="connsiteX27" fmla="*/ 753050 w 1088057"/>
              <a:gd name="connsiteY27" fmla="*/ 304800 h 350982"/>
              <a:gd name="connsiteX28" fmla="*/ 725341 w 1088057"/>
              <a:gd name="connsiteY28" fmla="*/ 314036 h 350982"/>
              <a:gd name="connsiteX29" fmla="*/ 697632 w 1088057"/>
              <a:gd name="connsiteY29" fmla="*/ 332509 h 350982"/>
              <a:gd name="connsiteX30" fmla="*/ 642213 w 1088057"/>
              <a:gd name="connsiteY30" fmla="*/ 350982 h 350982"/>
              <a:gd name="connsiteX31" fmla="*/ 549850 w 1088057"/>
              <a:gd name="connsiteY31" fmla="*/ 341745 h 350982"/>
              <a:gd name="connsiteX32" fmla="*/ 466722 w 1088057"/>
              <a:gd name="connsiteY32" fmla="*/ 323273 h 350982"/>
              <a:gd name="connsiteX33" fmla="*/ 439013 w 1088057"/>
              <a:gd name="connsiteY33" fmla="*/ 314036 h 350982"/>
              <a:gd name="connsiteX34" fmla="*/ 402068 w 1088057"/>
              <a:gd name="connsiteY34" fmla="*/ 304800 h 350982"/>
              <a:gd name="connsiteX35" fmla="*/ 346650 w 1088057"/>
              <a:gd name="connsiteY35" fmla="*/ 286327 h 350982"/>
              <a:gd name="connsiteX36" fmla="*/ 318941 w 1088057"/>
              <a:gd name="connsiteY36" fmla="*/ 277091 h 350982"/>
              <a:gd name="connsiteX37" fmla="*/ 281995 w 1088057"/>
              <a:gd name="connsiteY37" fmla="*/ 267854 h 350982"/>
              <a:gd name="connsiteX38" fmla="*/ 254286 w 1088057"/>
              <a:gd name="connsiteY38" fmla="*/ 258618 h 350982"/>
              <a:gd name="connsiteX39" fmla="*/ 442072 w 1088057"/>
              <a:gd name="connsiteY39" fmla="*/ 221194 h 350982"/>
              <a:gd name="connsiteX0" fmla="*/ 391138 w 1053440"/>
              <a:gd name="connsiteY0" fmla="*/ 197502 h 350982"/>
              <a:gd name="connsiteX1" fmla="*/ 319378 w 1053440"/>
              <a:gd name="connsiteY1" fmla="*/ 178083 h 350982"/>
              <a:gd name="connsiteX2" fmla="*/ 16469 w 1053440"/>
              <a:gd name="connsiteY2" fmla="*/ 240145 h 350982"/>
              <a:gd name="connsiteX3" fmla="*/ 44178 w 1053440"/>
              <a:gd name="connsiteY3" fmla="*/ 221673 h 350982"/>
              <a:gd name="connsiteX4" fmla="*/ 99596 w 1053440"/>
              <a:gd name="connsiteY4" fmla="*/ 203200 h 350982"/>
              <a:gd name="connsiteX5" fmla="*/ 155015 w 1053440"/>
              <a:gd name="connsiteY5" fmla="*/ 184727 h 350982"/>
              <a:gd name="connsiteX6" fmla="*/ 182724 w 1053440"/>
              <a:gd name="connsiteY6" fmla="*/ 175491 h 350982"/>
              <a:gd name="connsiteX7" fmla="*/ 247378 w 1053440"/>
              <a:gd name="connsiteY7" fmla="*/ 157018 h 350982"/>
              <a:gd name="connsiteX8" fmla="*/ 275087 w 1053440"/>
              <a:gd name="connsiteY8" fmla="*/ 138545 h 350982"/>
              <a:gd name="connsiteX9" fmla="*/ 302796 w 1053440"/>
              <a:gd name="connsiteY9" fmla="*/ 129309 h 350982"/>
              <a:gd name="connsiteX10" fmla="*/ 385924 w 1053440"/>
              <a:gd name="connsiteY10" fmla="*/ 73891 h 350982"/>
              <a:gd name="connsiteX11" fmla="*/ 413633 w 1053440"/>
              <a:gd name="connsiteY11" fmla="*/ 55418 h 350982"/>
              <a:gd name="connsiteX12" fmla="*/ 441342 w 1053440"/>
              <a:gd name="connsiteY12" fmla="*/ 46182 h 350982"/>
              <a:gd name="connsiteX13" fmla="*/ 524469 w 1053440"/>
              <a:gd name="connsiteY13" fmla="*/ 9236 h 350982"/>
              <a:gd name="connsiteX14" fmla="*/ 552178 w 1053440"/>
              <a:gd name="connsiteY14" fmla="*/ 0 h 350982"/>
              <a:gd name="connsiteX15" fmla="*/ 635305 w 1053440"/>
              <a:gd name="connsiteY15" fmla="*/ 9236 h 350982"/>
              <a:gd name="connsiteX16" fmla="*/ 736905 w 1053440"/>
              <a:gd name="connsiteY16" fmla="*/ 36945 h 350982"/>
              <a:gd name="connsiteX17" fmla="*/ 810796 w 1053440"/>
              <a:gd name="connsiteY17" fmla="*/ 55418 h 350982"/>
              <a:gd name="connsiteX18" fmla="*/ 866215 w 1053440"/>
              <a:gd name="connsiteY18" fmla="*/ 73891 h 350982"/>
              <a:gd name="connsiteX19" fmla="*/ 930869 w 1053440"/>
              <a:gd name="connsiteY19" fmla="*/ 92364 h 350982"/>
              <a:gd name="connsiteX20" fmla="*/ 1050942 w 1053440"/>
              <a:gd name="connsiteY20" fmla="*/ 83127 h 350982"/>
              <a:gd name="connsiteX21" fmla="*/ 1023233 w 1053440"/>
              <a:gd name="connsiteY21" fmla="*/ 101600 h 350982"/>
              <a:gd name="connsiteX22" fmla="*/ 986287 w 1053440"/>
              <a:gd name="connsiteY22" fmla="*/ 110836 h 350982"/>
              <a:gd name="connsiteX23" fmla="*/ 912396 w 1053440"/>
              <a:gd name="connsiteY23" fmla="*/ 175491 h 350982"/>
              <a:gd name="connsiteX24" fmla="*/ 856978 w 1053440"/>
              <a:gd name="connsiteY24" fmla="*/ 212436 h 350982"/>
              <a:gd name="connsiteX25" fmla="*/ 773851 w 1053440"/>
              <a:gd name="connsiteY25" fmla="*/ 267854 h 350982"/>
              <a:gd name="connsiteX26" fmla="*/ 746142 w 1053440"/>
              <a:gd name="connsiteY26" fmla="*/ 286327 h 350982"/>
              <a:gd name="connsiteX27" fmla="*/ 718433 w 1053440"/>
              <a:gd name="connsiteY27" fmla="*/ 304800 h 350982"/>
              <a:gd name="connsiteX28" fmla="*/ 690724 w 1053440"/>
              <a:gd name="connsiteY28" fmla="*/ 314036 h 350982"/>
              <a:gd name="connsiteX29" fmla="*/ 663015 w 1053440"/>
              <a:gd name="connsiteY29" fmla="*/ 332509 h 350982"/>
              <a:gd name="connsiteX30" fmla="*/ 607596 w 1053440"/>
              <a:gd name="connsiteY30" fmla="*/ 350982 h 350982"/>
              <a:gd name="connsiteX31" fmla="*/ 515233 w 1053440"/>
              <a:gd name="connsiteY31" fmla="*/ 341745 h 350982"/>
              <a:gd name="connsiteX32" fmla="*/ 432105 w 1053440"/>
              <a:gd name="connsiteY32" fmla="*/ 323273 h 350982"/>
              <a:gd name="connsiteX33" fmla="*/ 404396 w 1053440"/>
              <a:gd name="connsiteY33" fmla="*/ 314036 h 350982"/>
              <a:gd name="connsiteX34" fmla="*/ 367451 w 1053440"/>
              <a:gd name="connsiteY34" fmla="*/ 304800 h 350982"/>
              <a:gd name="connsiteX35" fmla="*/ 312033 w 1053440"/>
              <a:gd name="connsiteY35" fmla="*/ 286327 h 350982"/>
              <a:gd name="connsiteX36" fmla="*/ 284324 w 1053440"/>
              <a:gd name="connsiteY36" fmla="*/ 277091 h 350982"/>
              <a:gd name="connsiteX37" fmla="*/ 247378 w 1053440"/>
              <a:gd name="connsiteY37" fmla="*/ 267854 h 350982"/>
              <a:gd name="connsiteX38" fmla="*/ 219669 w 1053440"/>
              <a:gd name="connsiteY38" fmla="*/ 258618 h 350982"/>
              <a:gd name="connsiteX39" fmla="*/ 407455 w 1053440"/>
              <a:gd name="connsiteY39" fmla="*/ 221194 h 350982"/>
              <a:gd name="connsiteX0" fmla="*/ 358939 w 1021241"/>
              <a:gd name="connsiteY0" fmla="*/ 197502 h 350982"/>
              <a:gd name="connsiteX1" fmla="*/ 287179 w 1021241"/>
              <a:gd name="connsiteY1" fmla="*/ 178083 h 350982"/>
              <a:gd name="connsiteX2" fmla="*/ 316821 w 1021241"/>
              <a:gd name="connsiteY2" fmla="*/ 143976 h 350982"/>
              <a:gd name="connsiteX3" fmla="*/ 11979 w 1021241"/>
              <a:gd name="connsiteY3" fmla="*/ 221673 h 350982"/>
              <a:gd name="connsiteX4" fmla="*/ 67397 w 1021241"/>
              <a:gd name="connsiteY4" fmla="*/ 203200 h 350982"/>
              <a:gd name="connsiteX5" fmla="*/ 122816 w 1021241"/>
              <a:gd name="connsiteY5" fmla="*/ 184727 h 350982"/>
              <a:gd name="connsiteX6" fmla="*/ 150525 w 1021241"/>
              <a:gd name="connsiteY6" fmla="*/ 175491 h 350982"/>
              <a:gd name="connsiteX7" fmla="*/ 215179 w 1021241"/>
              <a:gd name="connsiteY7" fmla="*/ 157018 h 350982"/>
              <a:gd name="connsiteX8" fmla="*/ 242888 w 1021241"/>
              <a:gd name="connsiteY8" fmla="*/ 138545 h 350982"/>
              <a:gd name="connsiteX9" fmla="*/ 270597 w 1021241"/>
              <a:gd name="connsiteY9" fmla="*/ 129309 h 350982"/>
              <a:gd name="connsiteX10" fmla="*/ 353725 w 1021241"/>
              <a:gd name="connsiteY10" fmla="*/ 73891 h 350982"/>
              <a:gd name="connsiteX11" fmla="*/ 381434 w 1021241"/>
              <a:gd name="connsiteY11" fmla="*/ 55418 h 350982"/>
              <a:gd name="connsiteX12" fmla="*/ 409143 w 1021241"/>
              <a:gd name="connsiteY12" fmla="*/ 46182 h 350982"/>
              <a:gd name="connsiteX13" fmla="*/ 492270 w 1021241"/>
              <a:gd name="connsiteY13" fmla="*/ 9236 h 350982"/>
              <a:gd name="connsiteX14" fmla="*/ 519979 w 1021241"/>
              <a:gd name="connsiteY14" fmla="*/ 0 h 350982"/>
              <a:gd name="connsiteX15" fmla="*/ 603106 w 1021241"/>
              <a:gd name="connsiteY15" fmla="*/ 9236 h 350982"/>
              <a:gd name="connsiteX16" fmla="*/ 704706 w 1021241"/>
              <a:gd name="connsiteY16" fmla="*/ 36945 h 350982"/>
              <a:gd name="connsiteX17" fmla="*/ 778597 w 1021241"/>
              <a:gd name="connsiteY17" fmla="*/ 55418 h 350982"/>
              <a:gd name="connsiteX18" fmla="*/ 834016 w 1021241"/>
              <a:gd name="connsiteY18" fmla="*/ 73891 h 350982"/>
              <a:gd name="connsiteX19" fmla="*/ 898670 w 1021241"/>
              <a:gd name="connsiteY19" fmla="*/ 92364 h 350982"/>
              <a:gd name="connsiteX20" fmla="*/ 1018743 w 1021241"/>
              <a:gd name="connsiteY20" fmla="*/ 83127 h 350982"/>
              <a:gd name="connsiteX21" fmla="*/ 991034 w 1021241"/>
              <a:gd name="connsiteY21" fmla="*/ 101600 h 350982"/>
              <a:gd name="connsiteX22" fmla="*/ 954088 w 1021241"/>
              <a:gd name="connsiteY22" fmla="*/ 110836 h 350982"/>
              <a:gd name="connsiteX23" fmla="*/ 880197 w 1021241"/>
              <a:gd name="connsiteY23" fmla="*/ 175491 h 350982"/>
              <a:gd name="connsiteX24" fmla="*/ 824779 w 1021241"/>
              <a:gd name="connsiteY24" fmla="*/ 212436 h 350982"/>
              <a:gd name="connsiteX25" fmla="*/ 741652 w 1021241"/>
              <a:gd name="connsiteY25" fmla="*/ 267854 h 350982"/>
              <a:gd name="connsiteX26" fmla="*/ 713943 w 1021241"/>
              <a:gd name="connsiteY26" fmla="*/ 286327 h 350982"/>
              <a:gd name="connsiteX27" fmla="*/ 686234 w 1021241"/>
              <a:gd name="connsiteY27" fmla="*/ 304800 h 350982"/>
              <a:gd name="connsiteX28" fmla="*/ 658525 w 1021241"/>
              <a:gd name="connsiteY28" fmla="*/ 314036 h 350982"/>
              <a:gd name="connsiteX29" fmla="*/ 630816 w 1021241"/>
              <a:gd name="connsiteY29" fmla="*/ 332509 h 350982"/>
              <a:gd name="connsiteX30" fmla="*/ 575397 w 1021241"/>
              <a:gd name="connsiteY30" fmla="*/ 350982 h 350982"/>
              <a:gd name="connsiteX31" fmla="*/ 483034 w 1021241"/>
              <a:gd name="connsiteY31" fmla="*/ 341745 h 350982"/>
              <a:gd name="connsiteX32" fmla="*/ 399906 w 1021241"/>
              <a:gd name="connsiteY32" fmla="*/ 323273 h 350982"/>
              <a:gd name="connsiteX33" fmla="*/ 372197 w 1021241"/>
              <a:gd name="connsiteY33" fmla="*/ 314036 h 350982"/>
              <a:gd name="connsiteX34" fmla="*/ 335252 w 1021241"/>
              <a:gd name="connsiteY34" fmla="*/ 304800 h 350982"/>
              <a:gd name="connsiteX35" fmla="*/ 279834 w 1021241"/>
              <a:gd name="connsiteY35" fmla="*/ 286327 h 350982"/>
              <a:gd name="connsiteX36" fmla="*/ 252125 w 1021241"/>
              <a:gd name="connsiteY36" fmla="*/ 277091 h 350982"/>
              <a:gd name="connsiteX37" fmla="*/ 215179 w 1021241"/>
              <a:gd name="connsiteY37" fmla="*/ 267854 h 350982"/>
              <a:gd name="connsiteX38" fmla="*/ 187470 w 1021241"/>
              <a:gd name="connsiteY38" fmla="*/ 258618 h 350982"/>
              <a:gd name="connsiteX39" fmla="*/ 375256 w 1021241"/>
              <a:gd name="connsiteY39" fmla="*/ 221194 h 350982"/>
              <a:gd name="connsiteX0" fmla="*/ 292537 w 954839"/>
              <a:gd name="connsiteY0" fmla="*/ 197502 h 350982"/>
              <a:gd name="connsiteX1" fmla="*/ 220777 w 954839"/>
              <a:gd name="connsiteY1" fmla="*/ 178083 h 350982"/>
              <a:gd name="connsiteX2" fmla="*/ 250419 w 954839"/>
              <a:gd name="connsiteY2" fmla="*/ 143976 h 350982"/>
              <a:gd name="connsiteX3" fmla="*/ 268461 w 954839"/>
              <a:gd name="connsiteY3" fmla="*/ 118870 h 350982"/>
              <a:gd name="connsiteX4" fmla="*/ 995 w 954839"/>
              <a:gd name="connsiteY4" fmla="*/ 203200 h 350982"/>
              <a:gd name="connsiteX5" fmla="*/ 56414 w 954839"/>
              <a:gd name="connsiteY5" fmla="*/ 184727 h 350982"/>
              <a:gd name="connsiteX6" fmla="*/ 84123 w 954839"/>
              <a:gd name="connsiteY6" fmla="*/ 175491 h 350982"/>
              <a:gd name="connsiteX7" fmla="*/ 148777 w 954839"/>
              <a:gd name="connsiteY7" fmla="*/ 157018 h 350982"/>
              <a:gd name="connsiteX8" fmla="*/ 176486 w 954839"/>
              <a:gd name="connsiteY8" fmla="*/ 138545 h 350982"/>
              <a:gd name="connsiteX9" fmla="*/ 204195 w 954839"/>
              <a:gd name="connsiteY9" fmla="*/ 129309 h 350982"/>
              <a:gd name="connsiteX10" fmla="*/ 287323 w 954839"/>
              <a:gd name="connsiteY10" fmla="*/ 73891 h 350982"/>
              <a:gd name="connsiteX11" fmla="*/ 315032 w 954839"/>
              <a:gd name="connsiteY11" fmla="*/ 55418 h 350982"/>
              <a:gd name="connsiteX12" fmla="*/ 342741 w 954839"/>
              <a:gd name="connsiteY12" fmla="*/ 46182 h 350982"/>
              <a:gd name="connsiteX13" fmla="*/ 425868 w 954839"/>
              <a:gd name="connsiteY13" fmla="*/ 9236 h 350982"/>
              <a:gd name="connsiteX14" fmla="*/ 453577 w 954839"/>
              <a:gd name="connsiteY14" fmla="*/ 0 h 350982"/>
              <a:gd name="connsiteX15" fmla="*/ 536704 w 954839"/>
              <a:gd name="connsiteY15" fmla="*/ 9236 h 350982"/>
              <a:gd name="connsiteX16" fmla="*/ 638304 w 954839"/>
              <a:gd name="connsiteY16" fmla="*/ 36945 h 350982"/>
              <a:gd name="connsiteX17" fmla="*/ 712195 w 954839"/>
              <a:gd name="connsiteY17" fmla="*/ 55418 h 350982"/>
              <a:gd name="connsiteX18" fmla="*/ 767614 w 954839"/>
              <a:gd name="connsiteY18" fmla="*/ 73891 h 350982"/>
              <a:gd name="connsiteX19" fmla="*/ 832268 w 954839"/>
              <a:gd name="connsiteY19" fmla="*/ 92364 h 350982"/>
              <a:gd name="connsiteX20" fmla="*/ 952341 w 954839"/>
              <a:gd name="connsiteY20" fmla="*/ 83127 h 350982"/>
              <a:gd name="connsiteX21" fmla="*/ 924632 w 954839"/>
              <a:gd name="connsiteY21" fmla="*/ 101600 h 350982"/>
              <a:gd name="connsiteX22" fmla="*/ 887686 w 954839"/>
              <a:gd name="connsiteY22" fmla="*/ 110836 h 350982"/>
              <a:gd name="connsiteX23" fmla="*/ 813795 w 954839"/>
              <a:gd name="connsiteY23" fmla="*/ 175491 h 350982"/>
              <a:gd name="connsiteX24" fmla="*/ 758377 w 954839"/>
              <a:gd name="connsiteY24" fmla="*/ 212436 h 350982"/>
              <a:gd name="connsiteX25" fmla="*/ 675250 w 954839"/>
              <a:gd name="connsiteY25" fmla="*/ 267854 h 350982"/>
              <a:gd name="connsiteX26" fmla="*/ 647541 w 954839"/>
              <a:gd name="connsiteY26" fmla="*/ 286327 h 350982"/>
              <a:gd name="connsiteX27" fmla="*/ 619832 w 954839"/>
              <a:gd name="connsiteY27" fmla="*/ 304800 h 350982"/>
              <a:gd name="connsiteX28" fmla="*/ 592123 w 954839"/>
              <a:gd name="connsiteY28" fmla="*/ 314036 h 350982"/>
              <a:gd name="connsiteX29" fmla="*/ 564414 w 954839"/>
              <a:gd name="connsiteY29" fmla="*/ 332509 h 350982"/>
              <a:gd name="connsiteX30" fmla="*/ 508995 w 954839"/>
              <a:gd name="connsiteY30" fmla="*/ 350982 h 350982"/>
              <a:gd name="connsiteX31" fmla="*/ 416632 w 954839"/>
              <a:gd name="connsiteY31" fmla="*/ 341745 h 350982"/>
              <a:gd name="connsiteX32" fmla="*/ 333504 w 954839"/>
              <a:gd name="connsiteY32" fmla="*/ 323273 h 350982"/>
              <a:gd name="connsiteX33" fmla="*/ 305795 w 954839"/>
              <a:gd name="connsiteY33" fmla="*/ 314036 h 350982"/>
              <a:gd name="connsiteX34" fmla="*/ 268850 w 954839"/>
              <a:gd name="connsiteY34" fmla="*/ 304800 h 350982"/>
              <a:gd name="connsiteX35" fmla="*/ 213432 w 954839"/>
              <a:gd name="connsiteY35" fmla="*/ 286327 h 350982"/>
              <a:gd name="connsiteX36" fmla="*/ 185723 w 954839"/>
              <a:gd name="connsiteY36" fmla="*/ 277091 h 350982"/>
              <a:gd name="connsiteX37" fmla="*/ 148777 w 954839"/>
              <a:gd name="connsiteY37" fmla="*/ 267854 h 350982"/>
              <a:gd name="connsiteX38" fmla="*/ 121068 w 954839"/>
              <a:gd name="connsiteY38" fmla="*/ 258618 h 350982"/>
              <a:gd name="connsiteX39" fmla="*/ 308854 w 954839"/>
              <a:gd name="connsiteY39" fmla="*/ 221194 h 350982"/>
              <a:gd name="connsiteX0" fmla="*/ 292537 w 954839"/>
              <a:gd name="connsiteY0" fmla="*/ 197502 h 350982"/>
              <a:gd name="connsiteX1" fmla="*/ 288447 w 954839"/>
              <a:gd name="connsiteY1" fmla="*/ 168134 h 350982"/>
              <a:gd name="connsiteX2" fmla="*/ 250419 w 954839"/>
              <a:gd name="connsiteY2" fmla="*/ 143976 h 350982"/>
              <a:gd name="connsiteX3" fmla="*/ 268461 w 954839"/>
              <a:gd name="connsiteY3" fmla="*/ 118870 h 350982"/>
              <a:gd name="connsiteX4" fmla="*/ 995 w 954839"/>
              <a:gd name="connsiteY4" fmla="*/ 203200 h 350982"/>
              <a:gd name="connsiteX5" fmla="*/ 56414 w 954839"/>
              <a:gd name="connsiteY5" fmla="*/ 184727 h 350982"/>
              <a:gd name="connsiteX6" fmla="*/ 84123 w 954839"/>
              <a:gd name="connsiteY6" fmla="*/ 175491 h 350982"/>
              <a:gd name="connsiteX7" fmla="*/ 148777 w 954839"/>
              <a:gd name="connsiteY7" fmla="*/ 157018 h 350982"/>
              <a:gd name="connsiteX8" fmla="*/ 176486 w 954839"/>
              <a:gd name="connsiteY8" fmla="*/ 138545 h 350982"/>
              <a:gd name="connsiteX9" fmla="*/ 204195 w 954839"/>
              <a:gd name="connsiteY9" fmla="*/ 129309 h 350982"/>
              <a:gd name="connsiteX10" fmla="*/ 287323 w 954839"/>
              <a:gd name="connsiteY10" fmla="*/ 73891 h 350982"/>
              <a:gd name="connsiteX11" fmla="*/ 315032 w 954839"/>
              <a:gd name="connsiteY11" fmla="*/ 55418 h 350982"/>
              <a:gd name="connsiteX12" fmla="*/ 342741 w 954839"/>
              <a:gd name="connsiteY12" fmla="*/ 46182 h 350982"/>
              <a:gd name="connsiteX13" fmla="*/ 425868 w 954839"/>
              <a:gd name="connsiteY13" fmla="*/ 9236 h 350982"/>
              <a:gd name="connsiteX14" fmla="*/ 453577 w 954839"/>
              <a:gd name="connsiteY14" fmla="*/ 0 h 350982"/>
              <a:gd name="connsiteX15" fmla="*/ 536704 w 954839"/>
              <a:gd name="connsiteY15" fmla="*/ 9236 h 350982"/>
              <a:gd name="connsiteX16" fmla="*/ 638304 w 954839"/>
              <a:gd name="connsiteY16" fmla="*/ 36945 h 350982"/>
              <a:gd name="connsiteX17" fmla="*/ 712195 w 954839"/>
              <a:gd name="connsiteY17" fmla="*/ 55418 h 350982"/>
              <a:gd name="connsiteX18" fmla="*/ 767614 w 954839"/>
              <a:gd name="connsiteY18" fmla="*/ 73891 h 350982"/>
              <a:gd name="connsiteX19" fmla="*/ 832268 w 954839"/>
              <a:gd name="connsiteY19" fmla="*/ 92364 h 350982"/>
              <a:gd name="connsiteX20" fmla="*/ 952341 w 954839"/>
              <a:gd name="connsiteY20" fmla="*/ 83127 h 350982"/>
              <a:gd name="connsiteX21" fmla="*/ 924632 w 954839"/>
              <a:gd name="connsiteY21" fmla="*/ 101600 h 350982"/>
              <a:gd name="connsiteX22" fmla="*/ 887686 w 954839"/>
              <a:gd name="connsiteY22" fmla="*/ 110836 h 350982"/>
              <a:gd name="connsiteX23" fmla="*/ 813795 w 954839"/>
              <a:gd name="connsiteY23" fmla="*/ 175491 h 350982"/>
              <a:gd name="connsiteX24" fmla="*/ 758377 w 954839"/>
              <a:gd name="connsiteY24" fmla="*/ 212436 h 350982"/>
              <a:gd name="connsiteX25" fmla="*/ 675250 w 954839"/>
              <a:gd name="connsiteY25" fmla="*/ 267854 h 350982"/>
              <a:gd name="connsiteX26" fmla="*/ 647541 w 954839"/>
              <a:gd name="connsiteY26" fmla="*/ 286327 h 350982"/>
              <a:gd name="connsiteX27" fmla="*/ 619832 w 954839"/>
              <a:gd name="connsiteY27" fmla="*/ 304800 h 350982"/>
              <a:gd name="connsiteX28" fmla="*/ 592123 w 954839"/>
              <a:gd name="connsiteY28" fmla="*/ 314036 h 350982"/>
              <a:gd name="connsiteX29" fmla="*/ 564414 w 954839"/>
              <a:gd name="connsiteY29" fmla="*/ 332509 h 350982"/>
              <a:gd name="connsiteX30" fmla="*/ 508995 w 954839"/>
              <a:gd name="connsiteY30" fmla="*/ 350982 h 350982"/>
              <a:gd name="connsiteX31" fmla="*/ 416632 w 954839"/>
              <a:gd name="connsiteY31" fmla="*/ 341745 h 350982"/>
              <a:gd name="connsiteX32" fmla="*/ 333504 w 954839"/>
              <a:gd name="connsiteY32" fmla="*/ 323273 h 350982"/>
              <a:gd name="connsiteX33" fmla="*/ 305795 w 954839"/>
              <a:gd name="connsiteY33" fmla="*/ 314036 h 350982"/>
              <a:gd name="connsiteX34" fmla="*/ 268850 w 954839"/>
              <a:gd name="connsiteY34" fmla="*/ 304800 h 350982"/>
              <a:gd name="connsiteX35" fmla="*/ 213432 w 954839"/>
              <a:gd name="connsiteY35" fmla="*/ 286327 h 350982"/>
              <a:gd name="connsiteX36" fmla="*/ 185723 w 954839"/>
              <a:gd name="connsiteY36" fmla="*/ 277091 h 350982"/>
              <a:gd name="connsiteX37" fmla="*/ 148777 w 954839"/>
              <a:gd name="connsiteY37" fmla="*/ 267854 h 350982"/>
              <a:gd name="connsiteX38" fmla="*/ 121068 w 954839"/>
              <a:gd name="connsiteY38" fmla="*/ 258618 h 350982"/>
              <a:gd name="connsiteX39" fmla="*/ 308854 w 954839"/>
              <a:gd name="connsiteY39" fmla="*/ 221194 h 350982"/>
              <a:gd name="connsiteX0" fmla="*/ 236123 w 898425"/>
              <a:gd name="connsiteY0" fmla="*/ 197502 h 350982"/>
              <a:gd name="connsiteX1" fmla="*/ 232033 w 898425"/>
              <a:gd name="connsiteY1" fmla="*/ 168134 h 350982"/>
              <a:gd name="connsiteX2" fmla="*/ 194005 w 898425"/>
              <a:gd name="connsiteY2" fmla="*/ 143976 h 350982"/>
              <a:gd name="connsiteX3" fmla="*/ 212047 w 898425"/>
              <a:gd name="connsiteY3" fmla="*/ 118870 h 350982"/>
              <a:gd name="connsiteX4" fmla="*/ 199795 w 898425"/>
              <a:gd name="connsiteY4" fmla="*/ 113663 h 350982"/>
              <a:gd name="connsiteX5" fmla="*/ 0 w 898425"/>
              <a:gd name="connsiteY5" fmla="*/ 184727 h 350982"/>
              <a:gd name="connsiteX6" fmla="*/ 27709 w 898425"/>
              <a:gd name="connsiteY6" fmla="*/ 175491 h 350982"/>
              <a:gd name="connsiteX7" fmla="*/ 92363 w 898425"/>
              <a:gd name="connsiteY7" fmla="*/ 157018 h 350982"/>
              <a:gd name="connsiteX8" fmla="*/ 120072 w 898425"/>
              <a:gd name="connsiteY8" fmla="*/ 138545 h 350982"/>
              <a:gd name="connsiteX9" fmla="*/ 147781 w 898425"/>
              <a:gd name="connsiteY9" fmla="*/ 129309 h 350982"/>
              <a:gd name="connsiteX10" fmla="*/ 230909 w 898425"/>
              <a:gd name="connsiteY10" fmla="*/ 73891 h 350982"/>
              <a:gd name="connsiteX11" fmla="*/ 258618 w 898425"/>
              <a:gd name="connsiteY11" fmla="*/ 55418 h 350982"/>
              <a:gd name="connsiteX12" fmla="*/ 286327 w 898425"/>
              <a:gd name="connsiteY12" fmla="*/ 46182 h 350982"/>
              <a:gd name="connsiteX13" fmla="*/ 369454 w 898425"/>
              <a:gd name="connsiteY13" fmla="*/ 9236 h 350982"/>
              <a:gd name="connsiteX14" fmla="*/ 397163 w 898425"/>
              <a:gd name="connsiteY14" fmla="*/ 0 h 350982"/>
              <a:gd name="connsiteX15" fmla="*/ 480290 w 898425"/>
              <a:gd name="connsiteY15" fmla="*/ 9236 h 350982"/>
              <a:gd name="connsiteX16" fmla="*/ 581890 w 898425"/>
              <a:gd name="connsiteY16" fmla="*/ 36945 h 350982"/>
              <a:gd name="connsiteX17" fmla="*/ 655781 w 898425"/>
              <a:gd name="connsiteY17" fmla="*/ 55418 h 350982"/>
              <a:gd name="connsiteX18" fmla="*/ 711200 w 898425"/>
              <a:gd name="connsiteY18" fmla="*/ 73891 h 350982"/>
              <a:gd name="connsiteX19" fmla="*/ 775854 w 898425"/>
              <a:gd name="connsiteY19" fmla="*/ 92364 h 350982"/>
              <a:gd name="connsiteX20" fmla="*/ 895927 w 898425"/>
              <a:gd name="connsiteY20" fmla="*/ 83127 h 350982"/>
              <a:gd name="connsiteX21" fmla="*/ 868218 w 898425"/>
              <a:gd name="connsiteY21" fmla="*/ 101600 h 350982"/>
              <a:gd name="connsiteX22" fmla="*/ 831272 w 898425"/>
              <a:gd name="connsiteY22" fmla="*/ 110836 h 350982"/>
              <a:gd name="connsiteX23" fmla="*/ 757381 w 898425"/>
              <a:gd name="connsiteY23" fmla="*/ 175491 h 350982"/>
              <a:gd name="connsiteX24" fmla="*/ 701963 w 898425"/>
              <a:gd name="connsiteY24" fmla="*/ 212436 h 350982"/>
              <a:gd name="connsiteX25" fmla="*/ 618836 w 898425"/>
              <a:gd name="connsiteY25" fmla="*/ 267854 h 350982"/>
              <a:gd name="connsiteX26" fmla="*/ 591127 w 898425"/>
              <a:gd name="connsiteY26" fmla="*/ 286327 h 350982"/>
              <a:gd name="connsiteX27" fmla="*/ 563418 w 898425"/>
              <a:gd name="connsiteY27" fmla="*/ 304800 h 350982"/>
              <a:gd name="connsiteX28" fmla="*/ 535709 w 898425"/>
              <a:gd name="connsiteY28" fmla="*/ 314036 h 350982"/>
              <a:gd name="connsiteX29" fmla="*/ 508000 w 898425"/>
              <a:gd name="connsiteY29" fmla="*/ 332509 h 350982"/>
              <a:gd name="connsiteX30" fmla="*/ 452581 w 898425"/>
              <a:gd name="connsiteY30" fmla="*/ 350982 h 350982"/>
              <a:gd name="connsiteX31" fmla="*/ 360218 w 898425"/>
              <a:gd name="connsiteY31" fmla="*/ 341745 h 350982"/>
              <a:gd name="connsiteX32" fmla="*/ 277090 w 898425"/>
              <a:gd name="connsiteY32" fmla="*/ 323273 h 350982"/>
              <a:gd name="connsiteX33" fmla="*/ 249381 w 898425"/>
              <a:gd name="connsiteY33" fmla="*/ 314036 h 350982"/>
              <a:gd name="connsiteX34" fmla="*/ 212436 w 898425"/>
              <a:gd name="connsiteY34" fmla="*/ 304800 h 350982"/>
              <a:gd name="connsiteX35" fmla="*/ 157018 w 898425"/>
              <a:gd name="connsiteY35" fmla="*/ 286327 h 350982"/>
              <a:gd name="connsiteX36" fmla="*/ 129309 w 898425"/>
              <a:gd name="connsiteY36" fmla="*/ 277091 h 350982"/>
              <a:gd name="connsiteX37" fmla="*/ 92363 w 898425"/>
              <a:gd name="connsiteY37" fmla="*/ 267854 h 350982"/>
              <a:gd name="connsiteX38" fmla="*/ 64654 w 898425"/>
              <a:gd name="connsiteY38" fmla="*/ 258618 h 350982"/>
              <a:gd name="connsiteX39" fmla="*/ 252440 w 898425"/>
              <a:gd name="connsiteY39" fmla="*/ 221194 h 350982"/>
              <a:gd name="connsiteX0" fmla="*/ 213806 w 876108"/>
              <a:gd name="connsiteY0" fmla="*/ 197502 h 350982"/>
              <a:gd name="connsiteX1" fmla="*/ 209716 w 876108"/>
              <a:gd name="connsiteY1" fmla="*/ 168134 h 350982"/>
              <a:gd name="connsiteX2" fmla="*/ 171688 w 876108"/>
              <a:gd name="connsiteY2" fmla="*/ 143976 h 350982"/>
              <a:gd name="connsiteX3" fmla="*/ 189730 w 876108"/>
              <a:gd name="connsiteY3" fmla="*/ 118870 h 350982"/>
              <a:gd name="connsiteX4" fmla="*/ 177478 w 876108"/>
              <a:gd name="connsiteY4" fmla="*/ 113663 h 350982"/>
              <a:gd name="connsiteX5" fmla="*/ 198095 w 876108"/>
              <a:gd name="connsiteY5" fmla="*/ 105138 h 350982"/>
              <a:gd name="connsiteX6" fmla="*/ 5392 w 876108"/>
              <a:gd name="connsiteY6" fmla="*/ 175491 h 350982"/>
              <a:gd name="connsiteX7" fmla="*/ 70046 w 876108"/>
              <a:gd name="connsiteY7" fmla="*/ 157018 h 350982"/>
              <a:gd name="connsiteX8" fmla="*/ 97755 w 876108"/>
              <a:gd name="connsiteY8" fmla="*/ 138545 h 350982"/>
              <a:gd name="connsiteX9" fmla="*/ 125464 w 876108"/>
              <a:gd name="connsiteY9" fmla="*/ 129309 h 350982"/>
              <a:gd name="connsiteX10" fmla="*/ 208592 w 876108"/>
              <a:gd name="connsiteY10" fmla="*/ 73891 h 350982"/>
              <a:gd name="connsiteX11" fmla="*/ 236301 w 876108"/>
              <a:gd name="connsiteY11" fmla="*/ 55418 h 350982"/>
              <a:gd name="connsiteX12" fmla="*/ 264010 w 876108"/>
              <a:gd name="connsiteY12" fmla="*/ 46182 h 350982"/>
              <a:gd name="connsiteX13" fmla="*/ 347137 w 876108"/>
              <a:gd name="connsiteY13" fmla="*/ 9236 h 350982"/>
              <a:gd name="connsiteX14" fmla="*/ 374846 w 876108"/>
              <a:gd name="connsiteY14" fmla="*/ 0 h 350982"/>
              <a:gd name="connsiteX15" fmla="*/ 457973 w 876108"/>
              <a:gd name="connsiteY15" fmla="*/ 9236 h 350982"/>
              <a:gd name="connsiteX16" fmla="*/ 559573 w 876108"/>
              <a:gd name="connsiteY16" fmla="*/ 36945 h 350982"/>
              <a:gd name="connsiteX17" fmla="*/ 633464 w 876108"/>
              <a:gd name="connsiteY17" fmla="*/ 55418 h 350982"/>
              <a:gd name="connsiteX18" fmla="*/ 688883 w 876108"/>
              <a:gd name="connsiteY18" fmla="*/ 73891 h 350982"/>
              <a:gd name="connsiteX19" fmla="*/ 753537 w 876108"/>
              <a:gd name="connsiteY19" fmla="*/ 92364 h 350982"/>
              <a:gd name="connsiteX20" fmla="*/ 873610 w 876108"/>
              <a:gd name="connsiteY20" fmla="*/ 83127 h 350982"/>
              <a:gd name="connsiteX21" fmla="*/ 845901 w 876108"/>
              <a:gd name="connsiteY21" fmla="*/ 101600 h 350982"/>
              <a:gd name="connsiteX22" fmla="*/ 808955 w 876108"/>
              <a:gd name="connsiteY22" fmla="*/ 110836 h 350982"/>
              <a:gd name="connsiteX23" fmla="*/ 735064 w 876108"/>
              <a:gd name="connsiteY23" fmla="*/ 175491 h 350982"/>
              <a:gd name="connsiteX24" fmla="*/ 679646 w 876108"/>
              <a:gd name="connsiteY24" fmla="*/ 212436 h 350982"/>
              <a:gd name="connsiteX25" fmla="*/ 596519 w 876108"/>
              <a:gd name="connsiteY25" fmla="*/ 267854 h 350982"/>
              <a:gd name="connsiteX26" fmla="*/ 568810 w 876108"/>
              <a:gd name="connsiteY26" fmla="*/ 286327 h 350982"/>
              <a:gd name="connsiteX27" fmla="*/ 541101 w 876108"/>
              <a:gd name="connsiteY27" fmla="*/ 304800 h 350982"/>
              <a:gd name="connsiteX28" fmla="*/ 513392 w 876108"/>
              <a:gd name="connsiteY28" fmla="*/ 314036 h 350982"/>
              <a:gd name="connsiteX29" fmla="*/ 485683 w 876108"/>
              <a:gd name="connsiteY29" fmla="*/ 332509 h 350982"/>
              <a:gd name="connsiteX30" fmla="*/ 430264 w 876108"/>
              <a:gd name="connsiteY30" fmla="*/ 350982 h 350982"/>
              <a:gd name="connsiteX31" fmla="*/ 337901 w 876108"/>
              <a:gd name="connsiteY31" fmla="*/ 341745 h 350982"/>
              <a:gd name="connsiteX32" fmla="*/ 254773 w 876108"/>
              <a:gd name="connsiteY32" fmla="*/ 323273 h 350982"/>
              <a:gd name="connsiteX33" fmla="*/ 227064 w 876108"/>
              <a:gd name="connsiteY33" fmla="*/ 314036 h 350982"/>
              <a:gd name="connsiteX34" fmla="*/ 190119 w 876108"/>
              <a:gd name="connsiteY34" fmla="*/ 304800 h 350982"/>
              <a:gd name="connsiteX35" fmla="*/ 134701 w 876108"/>
              <a:gd name="connsiteY35" fmla="*/ 286327 h 350982"/>
              <a:gd name="connsiteX36" fmla="*/ 106992 w 876108"/>
              <a:gd name="connsiteY36" fmla="*/ 277091 h 350982"/>
              <a:gd name="connsiteX37" fmla="*/ 70046 w 876108"/>
              <a:gd name="connsiteY37" fmla="*/ 267854 h 350982"/>
              <a:gd name="connsiteX38" fmla="*/ 42337 w 876108"/>
              <a:gd name="connsiteY38" fmla="*/ 258618 h 350982"/>
              <a:gd name="connsiteX39" fmla="*/ 230123 w 876108"/>
              <a:gd name="connsiteY39" fmla="*/ 221194 h 350982"/>
              <a:gd name="connsiteX0" fmla="*/ 185895 w 848197"/>
              <a:gd name="connsiteY0" fmla="*/ 197502 h 350982"/>
              <a:gd name="connsiteX1" fmla="*/ 181805 w 848197"/>
              <a:gd name="connsiteY1" fmla="*/ 168134 h 350982"/>
              <a:gd name="connsiteX2" fmla="*/ 143777 w 848197"/>
              <a:gd name="connsiteY2" fmla="*/ 143976 h 350982"/>
              <a:gd name="connsiteX3" fmla="*/ 161819 w 848197"/>
              <a:gd name="connsiteY3" fmla="*/ 118870 h 350982"/>
              <a:gd name="connsiteX4" fmla="*/ 149567 w 848197"/>
              <a:gd name="connsiteY4" fmla="*/ 113663 h 350982"/>
              <a:gd name="connsiteX5" fmla="*/ 170184 w 848197"/>
              <a:gd name="connsiteY5" fmla="*/ 105138 h 350982"/>
              <a:gd name="connsiteX6" fmla="*/ 161158 w 848197"/>
              <a:gd name="connsiteY6" fmla="*/ 109167 h 350982"/>
              <a:gd name="connsiteX7" fmla="*/ 42135 w 848197"/>
              <a:gd name="connsiteY7" fmla="*/ 157018 h 350982"/>
              <a:gd name="connsiteX8" fmla="*/ 69844 w 848197"/>
              <a:gd name="connsiteY8" fmla="*/ 138545 h 350982"/>
              <a:gd name="connsiteX9" fmla="*/ 97553 w 848197"/>
              <a:gd name="connsiteY9" fmla="*/ 129309 h 350982"/>
              <a:gd name="connsiteX10" fmla="*/ 180681 w 848197"/>
              <a:gd name="connsiteY10" fmla="*/ 73891 h 350982"/>
              <a:gd name="connsiteX11" fmla="*/ 208390 w 848197"/>
              <a:gd name="connsiteY11" fmla="*/ 55418 h 350982"/>
              <a:gd name="connsiteX12" fmla="*/ 236099 w 848197"/>
              <a:gd name="connsiteY12" fmla="*/ 46182 h 350982"/>
              <a:gd name="connsiteX13" fmla="*/ 319226 w 848197"/>
              <a:gd name="connsiteY13" fmla="*/ 9236 h 350982"/>
              <a:gd name="connsiteX14" fmla="*/ 346935 w 848197"/>
              <a:gd name="connsiteY14" fmla="*/ 0 h 350982"/>
              <a:gd name="connsiteX15" fmla="*/ 430062 w 848197"/>
              <a:gd name="connsiteY15" fmla="*/ 9236 h 350982"/>
              <a:gd name="connsiteX16" fmla="*/ 531662 w 848197"/>
              <a:gd name="connsiteY16" fmla="*/ 36945 h 350982"/>
              <a:gd name="connsiteX17" fmla="*/ 605553 w 848197"/>
              <a:gd name="connsiteY17" fmla="*/ 55418 h 350982"/>
              <a:gd name="connsiteX18" fmla="*/ 660972 w 848197"/>
              <a:gd name="connsiteY18" fmla="*/ 73891 h 350982"/>
              <a:gd name="connsiteX19" fmla="*/ 725626 w 848197"/>
              <a:gd name="connsiteY19" fmla="*/ 92364 h 350982"/>
              <a:gd name="connsiteX20" fmla="*/ 845699 w 848197"/>
              <a:gd name="connsiteY20" fmla="*/ 83127 h 350982"/>
              <a:gd name="connsiteX21" fmla="*/ 817990 w 848197"/>
              <a:gd name="connsiteY21" fmla="*/ 101600 h 350982"/>
              <a:gd name="connsiteX22" fmla="*/ 781044 w 848197"/>
              <a:gd name="connsiteY22" fmla="*/ 110836 h 350982"/>
              <a:gd name="connsiteX23" fmla="*/ 707153 w 848197"/>
              <a:gd name="connsiteY23" fmla="*/ 175491 h 350982"/>
              <a:gd name="connsiteX24" fmla="*/ 651735 w 848197"/>
              <a:gd name="connsiteY24" fmla="*/ 212436 h 350982"/>
              <a:gd name="connsiteX25" fmla="*/ 568608 w 848197"/>
              <a:gd name="connsiteY25" fmla="*/ 267854 h 350982"/>
              <a:gd name="connsiteX26" fmla="*/ 540899 w 848197"/>
              <a:gd name="connsiteY26" fmla="*/ 286327 h 350982"/>
              <a:gd name="connsiteX27" fmla="*/ 513190 w 848197"/>
              <a:gd name="connsiteY27" fmla="*/ 304800 h 350982"/>
              <a:gd name="connsiteX28" fmla="*/ 485481 w 848197"/>
              <a:gd name="connsiteY28" fmla="*/ 314036 h 350982"/>
              <a:gd name="connsiteX29" fmla="*/ 457772 w 848197"/>
              <a:gd name="connsiteY29" fmla="*/ 332509 h 350982"/>
              <a:gd name="connsiteX30" fmla="*/ 402353 w 848197"/>
              <a:gd name="connsiteY30" fmla="*/ 350982 h 350982"/>
              <a:gd name="connsiteX31" fmla="*/ 309990 w 848197"/>
              <a:gd name="connsiteY31" fmla="*/ 341745 h 350982"/>
              <a:gd name="connsiteX32" fmla="*/ 226862 w 848197"/>
              <a:gd name="connsiteY32" fmla="*/ 323273 h 350982"/>
              <a:gd name="connsiteX33" fmla="*/ 199153 w 848197"/>
              <a:gd name="connsiteY33" fmla="*/ 314036 h 350982"/>
              <a:gd name="connsiteX34" fmla="*/ 162208 w 848197"/>
              <a:gd name="connsiteY34" fmla="*/ 304800 h 350982"/>
              <a:gd name="connsiteX35" fmla="*/ 106790 w 848197"/>
              <a:gd name="connsiteY35" fmla="*/ 286327 h 350982"/>
              <a:gd name="connsiteX36" fmla="*/ 79081 w 848197"/>
              <a:gd name="connsiteY36" fmla="*/ 277091 h 350982"/>
              <a:gd name="connsiteX37" fmla="*/ 42135 w 848197"/>
              <a:gd name="connsiteY37" fmla="*/ 267854 h 350982"/>
              <a:gd name="connsiteX38" fmla="*/ 14426 w 848197"/>
              <a:gd name="connsiteY38" fmla="*/ 258618 h 350982"/>
              <a:gd name="connsiteX39" fmla="*/ 202212 w 848197"/>
              <a:gd name="connsiteY39" fmla="*/ 221194 h 350982"/>
              <a:gd name="connsiteX0" fmla="*/ 185895 w 848197"/>
              <a:gd name="connsiteY0" fmla="*/ 197502 h 350982"/>
              <a:gd name="connsiteX1" fmla="*/ 181805 w 848197"/>
              <a:gd name="connsiteY1" fmla="*/ 168134 h 350982"/>
              <a:gd name="connsiteX2" fmla="*/ 143777 w 848197"/>
              <a:gd name="connsiteY2" fmla="*/ 143976 h 350982"/>
              <a:gd name="connsiteX3" fmla="*/ 161819 w 848197"/>
              <a:gd name="connsiteY3" fmla="*/ 118870 h 350982"/>
              <a:gd name="connsiteX4" fmla="*/ 149567 w 848197"/>
              <a:gd name="connsiteY4" fmla="*/ 113663 h 350982"/>
              <a:gd name="connsiteX5" fmla="*/ 170184 w 848197"/>
              <a:gd name="connsiteY5" fmla="*/ 105138 h 350982"/>
              <a:gd name="connsiteX6" fmla="*/ 161158 w 848197"/>
              <a:gd name="connsiteY6" fmla="*/ 109167 h 350982"/>
              <a:gd name="connsiteX7" fmla="*/ 189077 w 848197"/>
              <a:gd name="connsiteY7" fmla="*/ 95667 h 350982"/>
              <a:gd name="connsiteX8" fmla="*/ 69844 w 848197"/>
              <a:gd name="connsiteY8" fmla="*/ 138545 h 350982"/>
              <a:gd name="connsiteX9" fmla="*/ 97553 w 848197"/>
              <a:gd name="connsiteY9" fmla="*/ 129309 h 350982"/>
              <a:gd name="connsiteX10" fmla="*/ 180681 w 848197"/>
              <a:gd name="connsiteY10" fmla="*/ 73891 h 350982"/>
              <a:gd name="connsiteX11" fmla="*/ 208390 w 848197"/>
              <a:gd name="connsiteY11" fmla="*/ 55418 h 350982"/>
              <a:gd name="connsiteX12" fmla="*/ 236099 w 848197"/>
              <a:gd name="connsiteY12" fmla="*/ 46182 h 350982"/>
              <a:gd name="connsiteX13" fmla="*/ 319226 w 848197"/>
              <a:gd name="connsiteY13" fmla="*/ 9236 h 350982"/>
              <a:gd name="connsiteX14" fmla="*/ 346935 w 848197"/>
              <a:gd name="connsiteY14" fmla="*/ 0 h 350982"/>
              <a:gd name="connsiteX15" fmla="*/ 430062 w 848197"/>
              <a:gd name="connsiteY15" fmla="*/ 9236 h 350982"/>
              <a:gd name="connsiteX16" fmla="*/ 531662 w 848197"/>
              <a:gd name="connsiteY16" fmla="*/ 36945 h 350982"/>
              <a:gd name="connsiteX17" fmla="*/ 605553 w 848197"/>
              <a:gd name="connsiteY17" fmla="*/ 55418 h 350982"/>
              <a:gd name="connsiteX18" fmla="*/ 660972 w 848197"/>
              <a:gd name="connsiteY18" fmla="*/ 73891 h 350982"/>
              <a:gd name="connsiteX19" fmla="*/ 725626 w 848197"/>
              <a:gd name="connsiteY19" fmla="*/ 92364 h 350982"/>
              <a:gd name="connsiteX20" fmla="*/ 845699 w 848197"/>
              <a:gd name="connsiteY20" fmla="*/ 83127 h 350982"/>
              <a:gd name="connsiteX21" fmla="*/ 817990 w 848197"/>
              <a:gd name="connsiteY21" fmla="*/ 101600 h 350982"/>
              <a:gd name="connsiteX22" fmla="*/ 781044 w 848197"/>
              <a:gd name="connsiteY22" fmla="*/ 110836 h 350982"/>
              <a:gd name="connsiteX23" fmla="*/ 707153 w 848197"/>
              <a:gd name="connsiteY23" fmla="*/ 175491 h 350982"/>
              <a:gd name="connsiteX24" fmla="*/ 651735 w 848197"/>
              <a:gd name="connsiteY24" fmla="*/ 212436 h 350982"/>
              <a:gd name="connsiteX25" fmla="*/ 568608 w 848197"/>
              <a:gd name="connsiteY25" fmla="*/ 267854 h 350982"/>
              <a:gd name="connsiteX26" fmla="*/ 540899 w 848197"/>
              <a:gd name="connsiteY26" fmla="*/ 286327 h 350982"/>
              <a:gd name="connsiteX27" fmla="*/ 513190 w 848197"/>
              <a:gd name="connsiteY27" fmla="*/ 304800 h 350982"/>
              <a:gd name="connsiteX28" fmla="*/ 485481 w 848197"/>
              <a:gd name="connsiteY28" fmla="*/ 314036 h 350982"/>
              <a:gd name="connsiteX29" fmla="*/ 457772 w 848197"/>
              <a:gd name="connsiteY29" fmla="*/ 332509 h 350982"/>
              <a:gd name="connsiteX30" fmla="*/ 402353 w 848197"/>
              <a:gd name="connsiteY30" fmla="*/ 350982 h 350982"/>
              <a:gd name="connsiteX31" fmla="*/ 309990 w 848197"/>
              <a:gd name="connsiteY31" fmla="*/ 341745 h 350982"/>
              <a:gd name="connsiteX32" fmla="*/ 226862 w 848197"/>
              <a:gd name="connsiteY32" fmla="*/ 323273 h 350982"/>
              <a:gd name="connsiteX33" fmla="*/ 199153 w 848197"/>
              <a:gd name="connsiteY33" fmla="*/ 314036 h 350982"/>
              <a:gd name="connsiteX34" fmla="*/ 162208 w 848197"/>
              <a:gd name="connsiteY34" fmla="*/ 304800 h 350982"/>
              <a:gd name="connsiteX35" fmla="*/ 106790 w 848197"/>
              <a:gd name="connsiteY35" fmla="*/ 286327 h 350982"/>
              <a:gd name="connsiteX36" fmla="*/ 79081 w 848197"/>
              <a:gd name="connsiteY36" fmla="*/ 277091 h 350982"/>
              <a:gd name="connsiteX37" fmla="*/ 42135 w 848197"/>
              <a:gd name="connsiteY37" fmla="*/ 267854 h 350982"/>
              <a:gd name="connsiteX38" fmla="*/ 14426 w 848197"/>
              <a:gd name="connsiteY38" fmla="*/ 258618 h 350982"/>
              <a:gd name="connsiteX39" fmla="*/ 202212 w 848197"/>
              <a:gd name="connsiteY39" fmla="*/ 221194 h 350982"/>
              <a:gd name="connsiteX0" fmla="*/ 185895 w 848197"/>
              <a:gd name="connsiteY0" fmla="*/ 197502 h 350982"/>
              <a:gd name="connsiteX1" fmla="*/ 181805 w 848197"/>
              <a:gd name="connsiteY1" fmla="*/ 168134 h 350982"/>
              <a:gd name="connsiteX2" fmla="*/ 143777 w 848197"/>
              <a:gd name="connsiteY2" fmla="*/ 143976 h 350982"/>
              <a:gd name="connsiteX3" fmla="*/ 161819 w 848197"/>
              <a:gd name="connsiteY3" fmla="*/ 118870 h 350982"/>
              <a:gd name="connsiteX4" fmla="*/ 149567 w 848197"/>
              <a:gd name="connsiteY4" fmla="*/ 113663 h 350982"/>
              <a:gd name="connsiteX5" fmla="*/ 170184 w 848197"/>
              <a:gd name="connsiteY5" fmla="*/ 105138 h 350982"/>
              <a:gd name="connsiteX6" fmla="*/ 161158 w 848197"/>
              <a:gd name="connsiteY6" fmla="*/ 109167 h 350982"/>
              <a:gd name="connsiteX7" fmla="*/ 189077 w 848197"/>
              <a:gd name="connsiteY7" fmla="*/ 95667 h 350982"/>
              <a:gd name="connsiteX8" fmla="*/ 69844 w 848197"/>
              <a:gd name="connsiteY8" fmla="*/ 138545 h 350982"/>
              <a:gd name="connsiteX9" fmla="*/ 205825 w 848197"/>
              <a:gd name="connsiteY9" fmla="*/ 86199 h 350982"/>
              <a:gd name="connsiteX10" fmla="*/ 180681 w 848197"/>
              <a:gd name="connsiteY10" fmla="*/ 73891 h 350982"/>
              <a:gd name="connsiteX11" fmla="*/ 208390 w 848197"/>
              <a:gd name="connsiteY11" fmla="*/ 55418 h 350982"/>
              <a:gd name="connsiteX12" fmla="*/ 236099 w 848197"/>
              <a:gd name="connsiteY12" fmla="*/ 46182 h 350982"/>
              <a:gd name="connsiteX13" fmla="*/ 319226 w 848197"/>
              <a:gd name="connsiteY13" fmla="*/ 9236 h 350982"/>
              <a:gd name="connsiteX14" fmla="*/ 346935 w 848197"/>
              <a:gd name="connsiteY14" fmla="*/ 0 h 350982"/>
              <a:gd name="connsiteX15" fmla="*/ 430062 w 848197"/>
              <a:gd name="connsiteY15" fmla="*/ 9236 h 350982"/>
              <a:gd name="connsiteX16" fmla="*/ 531662 w 848197"/>
              <a:gd name="connsiteY16" fmla="*/ 36945 h 350982"/>
              <a:gd name="connsiteX17" fmla="*/ 605553 w 848197"/>
              <a:gd name="connsiteY17" fmla="*/ 55418 h 350982"/>
              <a:gd name="connsiteX18" fmla="*/ 660972 w 848197"/>
              <a:gd name="connsiteY18" fmla="*/ 73891 h 350982"/>
              <a:gd name="connsiteX19" fmla="*/ 725626 w 848197"/>
              <a:gd name="connsiteY19" fmla="*/ 92364 h 350982"/>
              <a:gd name="connsiteX20" fmla="*/ 845699 w 848197"/>
              <a:gd name="connsiteY20" fmla="*/ 83127 h 350982"/>
              <a:gd name="connsiteX21" fmla="*/ 817990 w 848197"/>
              <a:gd name="connsiteY21" fmla="*/ 101600 h 350982"/>
              <a:gd name="connsiteX22" fmla="*/ 781044 w 848197"/>
              <a:gd name="connsiteY22" fmla="*/ 110836 h 350982"/>
              <a:gd name="connsiteX23" fmla="*/ 707153 w 848197"/>
              <a:gd name="connsiteY23" fmla="*/ 175491 h 350982"/>
              <a:gd name="connsiteX24" fmla="*/ 651735 w 848197"/>
              <a:gd name="connsiteY24" fmla="*/ 212436 h 350982"/>
              <a:gd name="connsiteX25" fmla="*/ 568608 w 848197"/>
              <a:gd name="connsiteY25" fmla="*/ 267854 h 350982"/>
              <a:gd name="connsiteX26" fmla="*/ 540899 w 848197"/>
              <a:gd name="connsiteY26" fmla="*/ 286327 h 350982"/>
              <a:gd name="connsiteX27" fmla="*/ 513190 w 848197"/>
              <a:gd name="connsiteY27" fmla="*/ 304800 h 350982"/>
              <a:gd name="connsiteX28" fmla="*/ 485481 w 848197"/>
              <a:gd name="connsiteY28" fmla="*/ 314036 h 350982"/>
              <a:gd name="connsiteX29" fmla="*/ 457772 w 848197"/>
              <a:gd name="connsiteY29" fmla="*/ 332509 h 350982"/>
              <a:gd name="connsiteX30" fmla="*/ 402353 w 848197"/>
              <a:gd name="connsiteY30" fmla="*/ 350982 h 350982"/>
              <a:gd name="connsiteX31" fmla="*/ 309990 w 848197"/>
              <a:gd name="connsiteY31" fmla="*/ 341745 h 350982"/>
              <a:gd name="connsiteX32" fmla="*/ 226862 w 848197"/>
              <a:gd name="connsiteY32" fmla="*/ 323273 h 350982"/>
              <a:gd name="connsiteX33" fmla="*/ 199153 w 848197"/>
              <a:gd name="connsiteY33" fmla="*/ 314036 h 350982"/>
              <a:gd name="connsiteX34" fmla="*/ 162208 w 848197"/>
              <a:gd name="connsiteY34" fmla="*/ 304800 h 350982"/>
              <a:gd name="connsiteX35" fmla="*/ 106790 w 848197"/>
              <a:gd name="connsiteY35" fmla="*/ 286327 h 350982"/>
              <a:gd name="connsiteX36" fmla="*/ 79081 w 848197"/>
              <a:gd name="connsiteY36" fmla="*/ 277091 h 350982"/>
              <a:gd name="connsiteX37" fmla="*/ 42135 w 848197"/>
              <a:gd name="connsiteY37" fmla="*/ 267854 h 350982"/>
              <a:gd name="connsiteX38" fmla="*/ 14426 w 848197"/>
              <a:gd name="connsiteY38" fmla="*/ 258618 h 350982"/>
              <a:gd name="connsiteX39" fmla="*/ 202212 w 848197"/>
              <a:gd name="connsiteY39" fmla="*/ 221194 h 350982"/>
              <a:gd name="connsiteX0" fmla="*/ 185895 w 848197"/>
              <a:gd name="connsiteY0" fmla="*/ 197502 h 350982"/>
              <a:gd name="connsiteX1" fmla="*/ 181805 w 848197"/>
              <a:gd name="connsiteY1" fmla="*/ 168134 h 350982"/>
              <a:gd name="connsiteX2" fmla="*/ 143777 w 848197"/>
              <a:gd name="connsiteY2" fmla="*/ 143976 h 350982"/>
              <a:gd name="connsiteX3" fmla="*/ 161819 w 848197"/>
              <a:gd name="connsiteY3" fmla="*/ 118870 h 350982"/>
              <a:gd name="connsiteX4" fmla="*/ 149567 w 848197"/>
              <a:gd name="connsiteY4" fmla="*/ 113663 h 350982"/>
              <a:gd name="connsiteX5" fmla="*/ 170184 w 848197"/>
              <a:gd name="connsiteY5" fmla="*/ 105138 h 350982"/>
              <a:gd name="connsiteX6" fmla="*/ 161158 w 848197"/>
              <a:gd name="connsiteY6" fmla="*/ 109167 h 350982"/>
              <a:gd name="connsiteX7" fmla="*/ 189077 w 848197"/>
              <a:gd name="connsiteY7" fmla="*/ 95667 h 350982"/>
              <a:gd name="connsiteX8" fmla="*/ 199385 w 848197"/>
              <a:gd name="connsiteY8" fmla="*/ 63931 h 350982"/>
              <a:gd name="connsiteX9" fmla="*/ 205825 w 848197"/>
              <a:gd name="connsiteY9" fmla="*/ 86199 h 350982"/>
              <a:gd name="connsiteX10" fmla="*/ 180681 w 848197"/>
              <a:gd name="connsiteY10" fmla="*/ 73891 h 350982"/>
              <a:gd name="connsiteX11" fmla="*/ 208390 w 848197"/>
              <a:gd name="connsiteY11" fmla="*/ 55418 h 350982"/>
              <a:gd name="connsiteX12" fmla="*/ 236099 w 848197"/>
              <a:gd name="connsiteY12" fmla="*/ 46182 h 350982"/>
              <a:gd name="connsiteX13" fmla="*/ 319226 w 848197"/>
              <a:gd name="connsiteY13" fmla="*/ 9236 h 350982"/>
              <a:gd name="connsiteX14" fmla="*/ 346935 w 848197"/>
              <a:gd name="connsiteY14" fmla="*/ 0 h 350982"/>
              <a:gd name="connsiteX15" fmla="*/ 430062 w 848197"/>
              <a:gd name="connsiteY15" fmla="*/ 9236 h 350982"/>
              <a:gd name="connsiteX16" fmla="*/ 531662 w 848197"/>
              <a:gd name="connsiteY16" fmla="*/ 36945 h 350982"/>
              <a:gd name="connsiteX17" fmla="*/ 605553 w 848197"/>
              <a:gd name="connsiteY17" fmla="*/ 55418 h 350982"/>
              <a:gd name="connsiteX18" fmla="*/ 660972 w 848197"/>
              <a:gd name="connsiteY18" fmla="*/ 73891 h 350982"/>
              <a:gd name="connsiteX19" fmla="*/ 725626 w 848197"/>
              <a:gd name="connsiteY19" fmla="*/ 92364 h 350982"/>
              <a:gd name="connsiteX20" fmla="*/ 845699 w 848197"/>
              <a:gd name="connsiteY20" fmla="*/ 83127 h 350982"/>
              <a:gd name="connsiteX21" fmla="*/ 817990 w 848197"/>
              <a:gd name="connsiteY21" fmla="*/ 101600 h 350982"/>
              <a:gd name="connsiteX22" fmla="*/ 781044 w 848197"/>
              <a:gd name="connsiteY22" fmla="*/ 110836 h 350982"/>
              <a:gd name="connsiteX23" fmla="*/ 707153 w 848197"/>
              <a:gd name="connsiteY23" fmla="*/ 175491 h 350982"/>
              <a:gd name="connsiteX24" fmla="*/ 651735 w 848197"/>
              <a:gd name="connsiteY24" fmla="*/ 212436 h 350982"/>
              <a:gd name="connsiteX25" fmla="*/ 568608 w 848197"/>
              <a:gd name="connsiteY25" fmla="*/ 267854 h 350982"/>
              <a:gd name="connsiteX26" fmla="*/ 540899 w 848197"/>
              <a:gd name="connsiteY26" fmla="*/ 286327 h 350982"/>
              <a:gd name="connsiteX27" fmla="*/ 513190 w 848197"/>
              <a:gd name="connsiteY27" fmla="*/ 304800 h 350982"/>
              <a:gd name="connsiteX28" fmla="*/ 485481 w 848197"/>
              <a:gd name="connsiteY28" fmla="*/ 314036 h 350982"/>
              <a:gd name="connsiteX29" fmla="*/ 457772 w 848197"/>
              <a:gd name="connsiteY29" fmla="*/ 332509 h 350982"/>
              <a:gd name="connsiteX30" fmla="*/ 402353 w 848197"/>
              <a:gd name="connsiteY30" fmla="*/ 350982 h 350982"/>
              <a:gd name="connsiteX31" fmla="*/ 309990 w 848197"/>
              <a:gd name="connsiteY31" fmla="*/ 341745 h 350982"/>
              <a:gd name="connsiteX32" fmla="*/ 226862 w 848197"/>
              <a:gd name="connsiteY32" fmla="*/ 323273 h 350982"/>
              <a:gd name="connsiteX33" fmla="*/ 199153 w 848197"/>
              <a:gd name="connsiteY33" fmla="*/ 314036 h 350982"/>
              <a:gd name="connsiteX34" fmla="*/ 162208 w 848197"/>
              <a:gd name="connsiteY34" fmla="*/ 304800 h 350982"/>
              <a:gd name="connsiteX35" fmla="*/ 106790 w 848197"/>
              <a:gd name="connsiteY35" fmla="*/ 286327 h 350982"/>
              <a:gd name="connsiteX36" fmla="*/ 79081 w 848197"/>
              <a:gd name="connsiteY36" fmla="*/ 277091 h 350982"/>
              <a:gd name="connsiteX37" fmla="*/ 42135 w 848197"/>
              <a:gd name="connsiteY37" fmla="*/ 267854 h 350982"/>
              <a:gd name="connsiteX38" fmla="*/ 14426 w 848197"/>
              <a:gd name="connsiteY38" fmla="*/ 258618 h 350982"/>
              <a:gd name="connsiteX39" fmla="*/ 202212 w 848197"/>
              <a:gd name="connsiteY39" fmla="*/ 221194 h 350982"/>
              <a:gd name="connsiteX0" fmla="*/ 152066 w 814368"/>
              <a:gd name="connsiteY0" fmla="*/ 197502 h 350982"/>
              <a:gd name="connsiteX1" fmla="*/ 147976 w 814368"/>
              <a:gd name="connsiteY1" fmla="*/ 168134 h 350982"/>
              <a:gd name="connsiteX2" fmla="*/ 109948 w 814368"/>
              <a:gd name="connsiteY2" fmla="*/ 143976 h 350982"/>
              <a:gd name="connsiteX3" fmla="*/ 127990 w 814368"/>
              <a:gd name="connsiteY3" fmla="*/ 118870 h 350982"/>
              <a:gd name="connsiteX4" fmla="*/ 115738 w 814368"/>
              <a:gd name="connsiteY4" fmla="*/ 113663 h 350982"/>
              <a:gd name="connsiteX5" fmla="*/ 136355 w 814368"/>
              <a:gd name="connsiteY5" fmla="*/ 105138 h 350982"/>
              <a:gd name="connsiteX6" fmla="*/ 127329 w 814368"/>
              <a:gd name="connsiteY6" fmla="*/ 109167 h 350982"/>
              <a:gd name="connsiteX7" fmla="*/ 155248 w 814368"/>
              <a:gd name="connsiteY7" fmla="*/ 95667 h 350982"/>
              <a:gd name="connsiteX8" fmla="*/ 165556 w 814368"/>
              <a:gd name="connsiteY8" fmla="*/ 63931 h 350982"/>
              <a:gd name="connsiteX9" fmla="*/ 171996 w 814368"/>
              <a:gd name="connsiteY9" fmla="*/ 86199 h 350982"/>
              <a:gd name="connsiteX10" fmla="*/ 146852 w 814368"/>
              <a:gd name="connsiteY10" fmla="*/ 73891 h 350982"/>
              <a:gd name="connsiteX11" fmla="*/ 174561 w 814368"/>
              <a:gd name="connsiteY11" fmla="*/ 55418 h 350982"/>
              <a:gd name="connsiteX12" fmla="*/ 202270 w 814368"/>
              <a:gd name="connsiteY12" fmla="*/ 46182 h 350982"/>
              <a:gd name="connsiteX13" fmla="*/ 285397 w 814368"/>
              <a:gd name="connsiteY13" fmla="*/ 9236 h 350982"/>
              <a:gd name="connsiteX14" fmla="*/ 313106 w 814368"/>
              <a:gd name="connsiteY14" fmla="*/ 0 h 350982"/>
              <a:gd name="connsiteX15" fmla="*/ 396233 w 814368"/>
              <a:gd name="connsiteY15" fmla="*/ 9236 h 350982"/>
              <a:gd name="connsiteX16" fmla="*/ 497833 w 814368"/>
              <a:gd name="connsiteY16" fmla="*/ 36945 h 350982"/>
              <a:gd name="connsiteX17" fmla="*/ 571724 w 814368"/>
              <a:gd name="connsiteY17" fmla="*/ 55418 h 350982"/>
              <a:gd name="connsiteX18" fmla="*/ 627143 w 814368"/>
              <a:gd name="connsiteY18" fmla="*/ 73891 h 350982"/>
              <a:gd name="connsiteX19" fmla="*/ 691797 w 814368"/>
              <a:gd name="connsiteY19" fmla="*/ 92364 h 350982"/>
              <a:gd name="connsiteX20" fmla="*/ 811870 w 814368"/>
              <a:gd name="connsiteY20" fmla="*/ 83127 h 350982"/>
              <a:gd name="connsiteX21" fmla="*/ 784161 w 814368"/>
              <a:gd name="connsiteY21" fmla="*/ 101600 h 350982"/>
              <a:gd name="connsiteX22" fmla="*/ 747215 w 814368"/>
              <a:gd name="connsiteY22" fmla="*/ 110836 h 350982"/>
              <a:gd name="connsiteX23" fmla="*/ 673324 w 814368"/>
              <a:gd name="connsiteY23" fmla="*/ 175491 h 350982"/>
              <a:gd name="connsiteX24" fmla="*/ 617906 w 814368"/>
              <a:gd name="connsiteY24" fmla="*/ 212436 h 350982"/>
              <a:gd name="connsiteX25" fmla="*/ 534779 w 814368"/>
              <a:gd name="connsiteY25" fmla="*/ 267854 h 350982"/>
              <a:gd name="connsiteX26" fmla="*/ 507070 w 814368"/>
              <a:gd name="connsiteY26" fmla="*/ 286327 h 350982"/>
              <a:gd name="connsiteX27" fmla="*/ 479361 w 814368"/>
              <a:gd name="connsiteY27" fmla="*/ 304800 h 350982"/>
              <a:gd name="connsiteX28" fmla="*/ 451652 w 814368"/>
              <a:gd name="connsiteY28" fmla="*/ 314036 h 350982"/>
              <a:gd name="connsiteX29" fmla="*/ 423943 w 814368"/>
              <a:gd name="connsiteY29" fmla="*/ 332509 h 350982"/>
              <a:gd name="connsiteX30" fmla="*/ 368524 w 814368"/>
              <a:gd name="connsiteY30" fmla="*/ 350982 h 350982"/>
              <a:gd name="connsiteX31" fmla="*/ 276161 w 814368"/>
              <a:gd name="connsiteY31" fmla="*/ 341745 h 350982"/>
              <a:gd name="connsiteX32" fmla="*/ 193033 w 814368"/>
              <a:gd name="connsiteY32" fmla="*/ 323273 h 350982"/>
              <a:gd name="connsiteX33" fmla="*/ 165324 w 814368"/>
              <a:gd name="connsiteY33" fmla="*/ 314036 h 350982"/>
              <a:gd name="connsiteX34" fmla="*/ 128379 w 814368"/>
              <a:gd name="connsiteY34" fmla="*/ 304800 h 350982"/>
              <a:gd name="connsiteX35" fmla="*/ 72961 w 814368"/>
              <a:gd name="connsiteY35" fmla="*/ 286327 h 350982"/>
              <a:gd name="connsiteX36" fmla="*/ 45252 w 814368"/>
              <a:gd name="connsiteY36" fmla="*/ 277091 h 350982"/>
              <a:gd name="connsiteX37" fmla="*/ 8306 w 814368"/>
              <a:gd name="connsiteY37" fmla="*/ 267854 h 350982"/>
              <a:gd name="connsiteX38" fmla="*/ 216476 w 814368"/>
              <a:gd name="connsiteY38" fmla="*/ 233746 h 350982"/>
              <a:gd name="connsiteX39" fmla="*/ 168383 w 814368"/>
              <a:gd name="connsiteY39" fmla="*/ 221194 h 350982"/>
              <a:gd name="connsiteX0" fmla="*/ 143775 w 806077"/>
              <a:gd name="connsiteY0" fmla="*/ 197502 h 350982"/>
              <a:gd name="connsiteX1" fmla="*/ 139685 w 806077"/>
              <a:gd name="connsiteY1" fmla="*/ 168134 h 350982"/>
              <a:gd name="connsiteX2" fmla="*/ 101657 w 806077"/>
              <a:gd name="connsiteY2" fmla="*/ 143976 h 350982"/>
              <a:gd name="connsiteX3" fmla="*/ 119699 w 806077"/>
              <a:gd name="connsiteY3" fmla="*/ 118870 h 350982"/>
              <a:gd name="connsiteX4" fmla="*/ 107447 w 806077"/>
              <a:gd name="connsiteY4" fmla="*/ 113663 h 350982"/>
              <a:gd name="connsiteX5" fmla="*/ 128064 w 806077"/>
              <a:gd name="connsiteY5" fmla="*/ 105138 h 350982"/>
              <a:gd name="connsiteX6" fmla="*/ 119038 w 806077"/>
              <a:gd name="connsiteY6" fmla="*/ 109167 h 350982"/>
              <a:gd name="connsiteX7" fmla="*/ 146957 w 806077"/>
              <a:gd name="connsiteY7" fmla="*/ 95667 h 350982"/>
              <a:gd name="connsiteX8" fmla="*/ 157265 w 806077"/>
              <a:gd name="connsiteY8" fmla="*/ 63931 h 350982"/>
              <a:gd name="connsiteX9" fmla="*/ 163705 w 806077"/>
              <a:gd name="connsiteY9" fmla="*/ 86199 h 350982"/>
              <a:gd name="connsiteX10" fmla="*/ 138561 w 806077"/>
              <a:gd name="connsiteY10" fmla="*/ 73891 h 350982"/>
              <a:gd name="connsiteX11" fmla="*/ 166270 w 806077"/>
              <a:gd name="connsiteY11" fmla="*/ 55418 h 350982"/>
              <a:gd name="connsiteX12" fmla="*/ 193979 w 806077"/>
              <a:gd name="connsiteY12" fmla="*/ 46182 h 350982"/>
              <a:gd name="connsiteX13" fmla="*/ 277106 w 806077"/>
              <a:gd name="connsiteY13" fmla="*/ 9236 h 350982"/>
              <a:gd name="connsiteX14" fmla="*/ 304815 w 806077"/>
              <a:gd name="connsiteY14" fmla="*/ 0 h 350982"/>
              <a:gd name="connsiteX15" fmla="*/ 387942 w 806077"/>
              <a:gd name="connsiteY15" fmla="*/ 9236 h 350982"/>
              <a:gd name="connsiteX16" fmla="*/ 489542 w 806077"/>
              <a:gd name="connsiteY16" fmla="*/ 36945 h 350982"/>
              <a:gd name="connsiteX17" fmla="*/ 563433 w 806077"/>
              <a:gd name="connsiteY17" fmla="*/ 55418 h 350982"/>
              <a:gd name="connsiteX18" fmla="*/ 618852 w 806077"/>
              <a:gd name="connsiteY18" fmla="*/ 73891 h 350982"/>
              <a:gd name="connsiteX19" fmla="*/ 683506 w 806077"/>
              <a:gd name="connsiteY19" fmla="*/ 92364 h 350982"/>
              <a:gd name="connsiteX20" fmla="*/ 803579 w 806077"/>
              <a:gd name="connsiteY20" fmla="*/ 83127 h 350982"/>
              <a:gd name="connsiteX21" fmla="*/ 775870 w 806077"/>
              <a:gd name="connsiteY21" fmla="*/ 101600 h 350982"/>
              <a:gd name="connsiteX22" fmla="*/ 738924 w 806077"/>
              <a:gd name="connsiteY22" fmla="*/ 110836 h 350982"/>
              <a:gd name="connsiteX23" fmla="*/ 665033 w 806077"/>
              <a:gd name="connsiteY23" fmla="*/ 175491 h 350982"/>
              <a:gd name="connsiteX24" fmla="*/ 609615 w 806077"/>
              <a:gd name="connsiteY24" fmla="*/ 212436 h 350982"/>
              <a:gd name="connsiteX25" fmla="*/ 526488 w 806077"/>
              <a:gd name="connsiteY25" fmla="*/ 267854 h 350982"/>
              <a:gd name="connsiteX26" fmla="*/ 498779 w 806077"/>
              <a:gd name="connsiteY26" fmla="*/ 286327 h 350982"/>
              <a:gd name="connsiteX27" fmla="*/ 471070 w 806077"/>
              <a:gd name="connsiteY27" fmla="*/ 304800 h 350982"/>
              <a:gd name="connsiteX28" fmla="*/ 443361 w 806077"/>
              <a:gd name="connsiteY28" fmla="*/ 314036 h 350982"/>
              <a:gd name="connsiteX29" fmla="*/ 415652 w 806077"/>
              <a:gd name="connsiteY29" fmla="*/ 332509 h 350982"/>
              <a:gd name="connsiteX30" fmla="*/ 360233 w 806077"/>
              <a:gd name="connsiteY30" fmla="*/ 350982 h 350982"/>
              <a:gd name="connsiteX31" fmla="*/ 267870 w 806077"/>
              <a:gd name="connsiteY31" fmla="*/ 341745 h 350982"/>
              <a:gd name="connsiteX32" fmla="*/ 184742 w 806077"/>
              <a:gd name="connsiteY32" fmla="*/ 323273 h 350982"/>
              <a:gd name="connsiteX33" fmla="*/ 157033 w 806077"/>
              <a:gd name="connsiteY33" fmla="*/ 314036 h 350982"/>
              <a:gd name="connsiteX34" fmla="*/ 120088 w 806077"/>
              <a:gd name="connsiteY34" fmla="*/ 304800 h 350982"/>
              <a:gd name="connsiteX35" fmla="*/ 64670 w 806077"/>
              <a:gd name="connsiteY35" fmla="*/ 286327 h 350982"/>
              <a:gd name="connsiteX36" fmla="*/ 220638 w 806077"/>
              <a:gd name="connsiteY36" fmla="*/ 273775 h 350982"/>
              <a:gd name="connsiteX37" fmla="*/ 15 w 806077"/>
              <a:gd name="connsiteY37" fmla="*/ 267854 h 350982"/>
              <a:gd name="connsiteX38" fmla="*/ 208185 w 806077"/>
              <a:gd name="connsiteY38" fmla="*/ 233746 h 350982"/>
              <a:gd name="connsiteX39" fmla="*/ 160092 w 806077"/>
              <a:gd name="connsiteY39" fmla="*/ 221194 h 350982"/>
              <a:gd name="connsiteX0" fmla="*/ 82310 w 744612"/>
              <a:gd name="connsiteY0" fmla="*/ 197502 h 350982"/>
              <a:gd name="connsiteX1" fmla="*/ 78220 w 744612"/>
              <a:gd name="connsiteY1" fmla="*/ 168134 h 350982"/>
              <a:gd name="connsiteX2" fmla="*/ 40192 w 744612"/>
              <a:gd name="connsiteY2" fmla="*/ 143976 h 350982"/>
              <a:gd name="connsiteX3" fmla="*/ 58234 w 744612"/>
              <a:gd name="connsiteY3" fmla="*/ 118870 h 350982"/>
              <a:gd name="connsiteX4" fmla="*/ 45982 w 744612"/>
              <a:gd name="connsiteY4" fmla="*/ 113663 h 350982"/>
              <a:gd name="connsiteX5" fmla="*/ 66599 w 744612"/>
              <a:gd name="connsiteY5" fmla="*/ 105138 h 350982"/>
              <a:gd name="connsiteX6" fmla="*/ 57573 w 744612"/>
              <a:gd name="connsiteY6" fmla="*/ 109167 h 350982"/>
              <a:gd name="connsiteX7" fmla="*/ 85492 w 744612"/>
              <a:gd name="connsiteY7" fmla="*/ 95667 h 350982"/>
              <a:gd name="connsiteX8" fmla="*/ 95800 w 744612"/>
              <a:gd name="connsiteY8" fmla="*/ 63931 h 350982"/>
              <a:gd name="connsiteX9" fmla="*/ 102240 w 744612"/>
              <a:gd name="connsiteY9" fmla="*/ 86199 h 350982"/>
              <a:gd name="connsiteX10" fmla="*/ 77096 w 744612"/>
              <a:gd name="connsiteY10" fmla="*/ 73891 h 350982"/>
              <a:gd name="connsiteX11" fmla="*/ 104805 w 744612"/>
              <a:gd name="connsiteY11" fmla="*/ 55418 h 350982"/>
              <a:gd name="connsiteX12" fmla="*/ 132514 w 744612"/>
              <a:gd name="connsiteY12" fmla="*/ 46182 h 350982"/>
              <a:gd name="connsiteX13" fmla="*/ 215641 w 744612"/>
              <a:gd name="connsiteY13" fmla="*/ 9236 h 350982"/>
              <a:gd name="connsiteX14" fmla="*/ 243350 w 744612"/>
              <a:gd name="connsiteY14" fmla="*/ 0 h 350982"/>
              <a:gd name="connsiteX15" fmla="*/ 326477 w 744612"/>
              <a:gd name="connsiteY15" fmla="*/ 9236 h 350982"/>
              <a:gd name="connsiteX16" fmla="*/ 428077 w 744612"/>
              <a:gd name="connsiteY16" fmla="*/ 36945 h 350982"/>
              <a:gd name="connsiteX17" fmla="*/ 501968 w 744612"/>
              <a:gd name="connsiteY17" fmla="*/ 55418 h 350982"/>
              <a:gd name="connsiteX18" fmla="*/ 557387 w 744612"/>
              <a:gd name="connsiteY18" fmla="*/ 73891 h 350982"/>
              <a:gd name="connsiteX19" fmla="*/ 622041 w 744612"/>
              <a:gd name="connsiteY19" fmla="*/ 92364 h 350982"/>
              <a:gd name="connsiteX20" fmla="*/ 742114 w 744612"/>
              <a:gd name="connsiteY20" fmla="*/ 83127 h 350982"/>
              <a:gd name="connsiteX21" fmla="*/ 714405 w 744612"/>
              <a:gd name="connsiteY21" fmla="*/ 101600 h 350982"/>
              <a:gd name="connsiteX22" fmla="*/ 677459 w 744612"/>
              <a:gd name="connsiteY22" fmla="*/ 110836 h 350982"/>
              <a:gd name="connsiteX23" fmla="*/ 603568 w 744612"/>
              <a:gd name="connsiteY23" fmla="*/ 175491 h 350982"/>
              <a:gd name="connsiteX24" fmla="*/ 548150 w 744612"/>
              <a:gd name="connsiteY24" fmla="*/ 212436 h 350982"/>
              <a:gd name="connsiteX25" fmla="*/ 465023 w 744612"/>
              <a:gd name="connsiteY25" fmla="*/ 267854 h 350982"/>
              <a:gd name="connsiteX26" fmla="*/ 437314 w 744612"/>
              <a:gd name="connsiteY26" fmla="*/ 286327 h 350982"/>
              <a:gd name="connsiteX27" fmla="*/ 409605 w 744612"/>
              <a:gd name="connsiteY27" fmla="*/ 304800 h 350982"/>
              <a:gd name="connsiteX28" fmla="*/ 381896 w 744612"/>
              <a:gd name="connsiteY28" fmla="*/ 314036 h 350982"/>
              <a:gd name="connsiteX29" fmla="*/ 354187 w 744612"/>
              <a:gd name="connsiteY29" fmla="*/ 332509 h 350982"/>
              <a:gd name="connsiteX30" fmla="*/ 298768 w 744612"/>
              <a:gd name="connsiteY30" fmla="*/ 350982 h 350982"/>
              <a:gd name="connsiteX31" fmla="*/ 206405 w 744612"/>
              <a:gd name="connsiteY31" fmla="*/ 341745 h 350982"/>
              <a:gd name="connsiteX32" fmla="*/ 123277 w 744612"/>
              <a:gd name="connsiteY32" fmla="*/ 323273 h 350982"/>
              <a:gd name="connsiteX33" fmla="*/ 95568 w 744612"/>
              <a:gd name="connsiteY33" fmla="*/ 314036 h 350982"/>
              <a:gd name="connsiteX34" fmla="*/ 58623 w 744612"/>
              <a:gd name="connsiteY34" fmla="*/ 304800 h 350982"/>
              <a:gd name="connsiteX35" fmla="*/ 3205 w 744612"/>
              <a:gd name="connsiteY35" fmla="*/ 286327 h 350982"/>
              <a:gd name="connsiteX36" fmla="*/ 159173 w 744612"/>
              <a:gd name="connsiteY36" fmla="*/ 273775 h 350982"/>
              <a:gd name="connsiteX37" fmla="*/ 162829 w 744612"/>
              <a:gd name="connsiteY37" fmla="*/ 238008 h 350982"/>
              <a:gd name="connsiteX38" fmla="*/ 146720 w 744612"/>
              <a:gd name="connsiteY38" fmla="*/ 233746 h 350982"/>
              <a:gd name="connsiteX39" fmla="*/ 98627 w 744612"/>
              <a:gd name="connsiteY39" fmla="*/ 221194 h 350982"/>
              <a:gd name="connsiteX0" fmla="*/ 42486 w 704788"/>
              <a:gd name="connsiteY0" fmla="*/ 197502 h 350982"/>
              <a:gd name="connsiteX1" fmla="*/ 38396 w 704788"/>
              <a:gd name="connsiteY1" fmla="*/ 168134 h 350982"/>
              <a:gd name="connsiteX2" fmla="*/ 368 w 704788"/>
              <a:gd name="connsiteY2" fmla="*/ 143976 h 350982"/>
              <a:gd name="connsiteX3" fmla="*/ 18410 w 704788"/>
              <a:gd name="connsiteY3" fmla="*/ 118870 h 350982"/>
              <a:gd name="connsiteX4" fmla="*/ 6158 w 704788"/>
              <a:gd name="connsiteY4" fmla="*/ 113663 h 350982"/>
              <a:gd name="connsiteX5" fmla="*/ 26775 w 704788"/>
              <a:gd name="connsiteY5" fmla="*/ 105138 h 350982"/>
              <a:gd name="connsiteX6" fmla="*/ 17749 w 704788"/>
              <a:gd name="connsiteY6" fmla="*/ 109167 h 350982"/>
              <a:gd name="connsiteX7" fmla="*/ 45668 w 704788"/>
              <a:gd name="connsiteY7" fmla="*/ 95667 h 350982"/>
              <a:gd name="connsiteX8" fmla="*/ 55976 w 704788"/>
              <a:gd name="connsiteY8" fmla="*/ 63931 h 350982"/>
              <a:gd name="connsiteX9" fmla="*/ 62416 w 704788"/>
              <a:gd name="connsiteY9" fmla="*/ 86199 h 350982"/>
              <a:gd name="connsiteX10" fmla="*/ 37272 w 704788"/>
              <a:gd name="connsiteY10" fmla="*/ 73891 h 350982"/>
              <a:gd name="connsiteX11" fmla="*/ 64981 w 704788"/>
              <a:gd name="connsiteY11" fmla="*/ 55418 h 350982"/>
              <a:gd name="connsiteX12" fmla="*/ 92690 w 704788"/>
              <a:gd name="connsiteY12" fmla="*/ 46182 h 350982"/>
              <a:gd name="connsiteX13" fmla="*/ 175817 w 704788"/>
              <a:gd name="connsiteY13" fmla="*/ 9236 h 350982"/>
              <a:gd name="connsiteX14" fmla="*/ 203526 w 704788"/>
              <a:gd name="connsiteY14" fmla="*/ 0 h 350982"/>
              <a:gd name="connsiteX15" fmla="*/ 286653 w 704788"/>
              <a:gd name="connsiteY15" fmla="*/ 9236 h 350982"/>
              <a:gd name="connsiteX16" fmla="*/ 388253 w 704788"/>
              <a:gd name="connsiteY16" fmla="*/ 36945 h 350982"/>
              <a:gd name="connsiteX17" fmla="*/ 462144 w 704788"/>
              <a:gd name="connsiteY17" fmla="*/ 55418 h 350982"/>
              <a:gd name="connsiteX18" fmla="*/ 517563 w 704788"/>
              <a:gd name="connsiteY18" fmla="*/ 73891 h 350982"/>
              <a:gd name="connsiteX19" fmla="*/ 582217 w 704788"/>
              <a:gd name="connsiteY19" fmla="*/ 92364 h 350982"/>
              <a:gd name="connsiteX20" fmla="*/ 702290 w 704788"/>
              <a:gd name="connsiteY20" fmla="*/ 83127 h 350982"/>
              <a:gd name="connsiteX21" fmla="*/ 674581 w 704788"/>
              <a:gd name="connsiteY21" fmla="*/ 101600 h 350982"/>
              <a:gd name="connsiteX22" fmla="*/ 637635 w 704788"/>
              <a:gd name="connsiteY22" fmla="*/ 110836 h 350982"/>
              <a:gd name="connsiteX23" fmla="*/ 563744 w 704788"/>
              <a:gd name="connsiteY23" fmla="*/ 175491 h 350982"/>
              <a:gd name="connsiteX24" fmla="*/ 508326 w 704788"/>
              <a:gd name="connsiteY24" fmla="*/ 212436 h 350982"/>
              <a:gd name="connsiteX25" fmla="*/ 425199 w 704788"/>
              <a:gd name="connsiteY25" fmla="*/ 267854 h 350982"/>
              <a:gd name="connsiteX26" fmla="*/ 397490 w 704788"/>
              <a:gd name="connsiteY26" fmla="*/ 286327 h 350982"/>
              <a:gd name="connsiteX27" fmla="*/ 369781 w 704788"/>
              <a:gd name="connsiteY27" fmla="*/ 304800 h 350982"/>
              <a:gd name="connsiteX28" fmla="*/ 342072 w 704788"/>
              <a:gd name="connsiteY28" fmla="*/ 314036 h 350982"/>
              <a:gd name="connsiteX29" fmla="*/ 314363 w 704788"/>
              <a:gd name="connsiteY29" fmla="*/ 332509 h 350982"/>
              <a:gd name="connsiteX30" fmla="*/ 258944 w 704788"/>
              <a:gd name="connsiteY30" fmla="*/ 350982 h 350982"/>
              <a:gd name="connsiteX31" fmla="*/ 166581 w 704788"/>
              <a:gd name="connsiteY31" fmla="*/ 341745 h 350982"/>
              <a:gd name="connsiteX32" fmla="*/ 83453 w 704788"/>
              <a:gd name="connsiteY32" fmla="*/ 323273 h 350982"/>
              <a:gd name="connsiteX33" fmla="*/ 55744 w 704788"/>
              <a:gd name="connsiteY33" fmla="*/ 314036 h 350982"/>
              <a:gd name="connsiteX34" fmla="*/ 18799 w 704788"/>
              <a:gd name="connsiteY34" fmla="*/ 304800 h 350982"/>
              <a:gd name="connsiteX35" fmla="*/ 148991 w 704788"/>
              <a:gd name="connsiteY35" fmla="*/ 271404 h 350982"/>
              <a:gd name="connsiteX36" fmla="*/ 119349 w 704788"/>
              <a:gd name="connsiteY36" fmla="*/ 273775 h 350982"/>
              <a:gd name="connsiteX37" fmla="*/ 123005 w 704788"/>
              <a:gd name="connsiteY37" fmla="*/ 238008 h 350982"/>
              <a:gd name="connsiteX38" fmla="*/ 106896 w 704788"/>
              <a:gd name="connsiteY38" fmla="*/ 233746 h 350982"/>
              <a:gd name="connsiteX39" fmla="*/ 58803 w 704788"/>
              <a:gd name="connsiteY39" fmla="*/ 221194 h 350982"/>
              <a:gd name="connsiteX0" fmla="*/ 42486 w 704788"/>
              <a:gd name="connsiteY0" fmla="*/ 197502 h 350982"/>
              <a:gd name="connsiteX1" fmla="*/ 38396 w 704788"/>
              <a:gd name="connsiteY1" fmla="*/ 168134 h 350982"/>
              <a:gd name="connsiteX2" fmla="*/ 368 w 704788"/>
              <a:gd name="connsiteY2" fmla="*/ 143976 h 350982"/>
              <a:gd name="connsiteX3" fmla="*/ 18410 w 704788"/>
              <a:gd name="connsiteY3" fmla="*/ 118870 h 350982"/>
              <a:gd name="connsiteX4" fmla="*/ 6158 w 704788"/>
              <a:gd name="connsiteY4" fmla="*/ 113663 h 350982"/>
              <a:gd name="connsiteX5" fmla="*/ 26775 w 704788"/>
              <a:gd name="connsiteY5" fmla="*/ 105138 h 350982"/>
              <a:gd name="connsiteX6" fmla="*/ 17749 w 704788"/>
              <a:gd name="connsiteY6" fmla="*/ 109167 h 350982"/>
              <a:gd name="connsiteX7" fmla="*/ 45668 w 704788"/>
              <a:gd name="connsiteY7" fmla="*/ 95667 h 350982"/>
              <a:gd name="connsiteX8" fmla="*/ 55976 w 704788"/>
              <a:gd name="connsiteY8" fmla="*/ 63931 h 350982"/>
              <a:gd name="connsiteX9" fmla="*/ 62416 w 704788"/>
              <a:gd name="connsiteY9" fmla="*/ 86199 h 350982"/>
              <a:gd name="connsiteX10" fmla="*/ 37272 w 704788"/>
              <a:gd name="connsiteY10" fmla="*/ 73891 h 350982"/>
              <a:gd name="connsiteX11" fmla="*/ 64981 w 704788"/>
              <a:gd name="connsiteY11" fmla="*/ 55418 h 350982"/>
              <a:gd name="connsiteX12" fmla="*/ 92690 w 704788"/>
              <a:gd name="connsiteY12" fmla="*/ 46182 h 350982"/>
              <a:gd name="connsiteX13" fmla="*/ 175817 w 704788"/>
              <a:gd name="connsiteY13" fmla="*/ 9236 h 350982"/>
              <a:gd name="connsiteX14" fmla="*/ 203526 w 704788"/>
              <a:gd name="connsiteY14" fmla="*/ 0 h 350982"/>
              <a:gd name="connsiteX15" fmla="*/ 286653 w 704788"/>
              <a:gd name="connsiteY15" fmla="*/ 9236 h 350982"/>
              <a:gd name="connsiteX16" fmla="*/ 388253 w 704788"/>
              <a:gd name="connsiteY16" fmla="*/ 36945 h 350982"/>
              <a:gd name="connsiteX17" fmla="*/ 462144 w 704788"/>
              <a:gd name="connsiteY17" fmla="*/ 55418 h 350982"/>
              <a:gd name="connsiteX18" fmla="*/ 517563 w 704788"/>
              <a:gd name="connsiteY18" fmla="*/ 73891 h 350982"/>
              <a:gd name="connsiteX19" fmla="*/ 582217 w 704788"/>
              <a:gd name="connsiteY19" fmla="*/ 92364 h 350982"/>
              <a:gd name="connsiteX20" fmla="*/ 702290 w 704788"/>
              <a:gd name="connsiteY20" fmla="*/ 83127 h 350982"/>
              <a:gd name="connsiteX21" fmla="*/ 674581 w 704788"/>
              <a:gd name="connsiteY21" fmla="*/ 101600 h 350982"/>
              <a:gd name="connsiteX22" fmla="*/ 637635 w 704788"/>
              <a:gd name="connsiteY22" fmla="*/ 110836 h 350982"/>
              <a:gd name="connsiteX23" fmla="*/ 563744 w 704788"/>
              <a:gd name="connsiteY23" fmla="*/ 175491 h 350982"/>
              <a:gd name="connsiteX24" fmla="*/ 508326 w 704788"/>
              <a:gd name="connsiteY24" fmla="*/ 212436 h 350982"/>
              <a:gd name="connsiteX25" fmla="*/ 425199 w 704788"/>
              <a:gd name="connsiteY25" fmla="*/ 267854 h 350982"/>
              <a:gd name="connsiteX26" fmla="*/ 397490 w 704788"/>
              <a:gd name="connsiteY26" fmla="*/ 286327 h 350982"/>
              <a:gd name="connsiteX27" fmla="*/ 369781 w 704788"/>
              <a:gd name="connsiteY27" fmla="*/ 304800 h 350982"/>
              <a:gd name="connsiteX28" fmla="*/ 342072 w 704788"/>
              <a:gd name="connsiteY28" fmla="*/ 314036 h 350982"/>
              <a:gd name="connsiteX29" fmla="*/ 314363 w 704788"/>
              <a:gd name="connsiteY29" fmla="*/ 332509 h 350982"/>
              <a:gd name="connsiteX30" fmla="*/ 258944 w 704788"/>
              <a:gd name="connsiteY30" fmla="*/ 350982 h 350982"/>
              <a:gd name="connsiteX31" fmla="*/ 166581 w 704788"/>
              <a:gd name="connsiteY31" fmla="*/ 341745 h 350982"/>
              <a:gd name="connsiteX32" fmla="*/ 83453 w 704788"/>
              <a:gd name="connsiteY32" fmla="*/ 323273 h 350982"/>
              <a:gd name="connsiteX33" fmla="*/ 55744 w 704788"/>
              <a:gd name="connsiteY33" fmla="*/ 314036 h 350982"/>
              <a:gd name="connsiteX34" fmla="*/ 148340 w 704788"/>
              <a:gd name="connsiteY34" fmla="*/ 283245 h 350982"/>
              <a:gd name="connsiteX35" fmla="*/ 148991 w 704788"/>
              <a:gd name="connsiteY35" fmla="*/ 271404 h 350982"/>
              <a:gd name="connsiteX36" fmla="*/ 119349 w 704788"/>
              <a:gd name="connsiteY36" fmla="*/ 273775 h 350982"/>
              <a:gd name="connsiteX37" fmla="*/ 123005 w 704788"/>
              <a:gd name="connsiteY37" fmla="*/ 238008 h 350982"/>
              <a:gd name="connsiteX38" fmla="*/ 106896 w 704788"/>
              <a:gd name="connsiteY38" fmla="*/ 233746 h 350982"/>
              <a:gd name="connsiteX39" fmla="*/ 58803 w 704788"/>
              <a:gd name="connsiteY39" fmla="*/ 221194 h 350982"/>
              <a:gd name="connsiteX0" fmla="*/ 42486 w 704788"/>
              <a:gd name="connsiteY0" fmla="*/ 197502 h 350982"/>
              <a:gd name="connsiteX1" fmla="*/ 38396 w 704788"/>
              <a:gd name="connsiteY1" fmla="*/ 168134 h 350982"/>
              <a:gd name="connsiteX2" fmla="*/ 368 w 704788"/>
              <a:gd name="connsiteY2" fmla="*/ 143976 h 350982"/>
              <a:gd name="connsiteX3" fmla="*/ 18410 w 704788"/>
              <a:gd name="connsiteY3" fmla="*/ 118870 h 350982"/>
              <a:gd name="connsiteX4" fmla="*/ 6158 w 704788"/>
              <a:gd name="connsiteY4" fmla="*/ 113663 h 350982"/>
              <a:gd name="connsiteX5" fmla="*/ 26775 w 704788"/>
              <a:gd name="connsiteY5" fmla="*/ 105138 h 350982"/>
              <a:gd name="connsiteX6" fmla="*/ 17749 w 704788"/>
              <a:gd name="connsiteY6" fmla="*/ 109167 h 350982"/>
              <a:gd name="connsiteX7" fmla="*/ 45668 w 704788"/>
              <a:gd name="connsiteY7" fmla="*/ 95667 h 350982"/>
              <a:gd name="connsiteX8" fmla="*/ 55976 w 704788"/>
              <a:gd name="connsiteY8" fmla="*/ 63931 h 350982"/>
              <a:gd name="connsiteX9" fmla="*/ 62416 w 704788"/>
              <a:gd name="connsiteY9" fmla="*/ 86199 h 350982"/>
              <a:gd name="connsiteX10" fmla="*/ 37272 w 704788"/>
              <a:gd name="connsiteY10" fmla="*/ 73891 h 350982"/>
              <a:gd name="connsiteX11" fmla="*/ 64981 w 704788"/>
              <a:gd name="connsiteY11" fmla="*/ 55418 h 350982"/>
              <a:gd name="connsiteX12" fmla="*/ 92690 w 704788"/>
              <a:gd name="connsiteY12" fmla="*/ 46182 h 350982"/>
              <a:gd name="connsiteX13" fmla="*/ 175817 w 704788"/>
              <a:gd name="connsiteY13" fmla="*/ 9236 h 350982"/>
              <a:gd name="connsiteX14" fmla="*/ 203526 w 704788"/>
              <a:gd name="connsiteY14" fmla="*/ 0 h 350982"/>
              <a:gd name="connsiteX15" fmla="*/ 286653 w 704788"/>
              <a:gd name="connsiteY15" fmla="*/ 9236 h 350982"/>
              <a:gd name="connsiteX16" fmla="*/ 388253 w 704788"/>
              <a:gd name="connsiteY16" fmla="*/ 36945 h 350982"/>
              <a:gd name="connsiteX17" fmla="*/ 462144 w 704788"/>
              <a:gd name="connsiteY17" fmla="*/ 55418 h 350982"/>
              <a:gd name="connsiteX18" fmla="*/ 517563 w 704788"/>
              <a:gd name="connsiteY18" fmla="*/ 73891 h 350982"/>
              <a:gd name="connsiteX19" fmla="*/ 582217 w 704788"/>
              <a:gd name="connsiteY19" fmla="*/ 92364 h 350982"/>
              <a:gd name="connsiteX20" fmla="*/ 702290 w 704788"/>
              <a:gd name="connsiteY20" fmla="*/ 83127 h 350982"/>
              <a:gd name="connsiteX21" fmla="*/ 674581 w 704788"/>
              <a:gd name="connsiteY21" fmla="*/ 101600 h 350982"/>
              <a:gd name="connsiteX22" fmla="*/ 637635 w 704788"/>
              <a:gd name="connsiteY22" fmla="*/ 110836 h 350982"/>
              <a:gd name="connsiteX23" fmla="*/ 563744 w 704788"/>
              <a:gd name="connsiteY23" fmla="*/ 175491 h 350982"/>
              <a:gd name="connsiteX24" fmla="*/ 508326 w 704788"/>
              <a:gd name="connsiteY24" fmla="*/ 212436 h 350982"/>
              <a:gd name="connsiteX25" fmla="*/ 425199 w 704788"/>
              <a:gd name="connsiteY25" fmla="*/ 267854 h 350982"/>
              <a:gd name="connsiteX26" fmla="*/ 397490 w 704788"/>
              <a:gd name="connsiteY26" fmla="*/ 286327 h 350982"/>
              <a:gd name="connsiteX27" fmla="*/ 369781 w 704788"/>
              <a:gd name="connsiteY27" fmla="*/ 304800 h 350982"/>
              <a:gd name="connsiteX28" fmla="*/ 342072 w 704788"/>
              <a:gd name="connsiteY28" fmla="*/ 314036 h 350982"/>
              <a:gd name="connsiteX29" fmla="*/ 314363 w 704788"/>
              <a:gd name="connsiteY29" fmla="*/ 332509 h 350982"/>
              <a:gd name="connsiteX30" fmla="*/ 258944 w 704788"/>
              <a:gd name="connsiteY30" fmla="*/ 350982 h 350982"/>
              <a:gd name="connsiteX31" fmla="*/ 166581 w 704788"/>
              <a:gd name="connsiteY31" fmla="*/ 341745 h 350982"/>
              <a:gd name="connsiteX32" fmla="*/ 83453 w 704788"/>
              <a:gd name="connsiteY32" fmla="*/ 323273 h 350982"/>
              <a:gd name="connsiteX33" fmla="*/ 162084 w 704788"/>
              <a:gd name="connsiteY33" fmla="*/ 302429 h 350982"/>
              <a:gd name="connsiteX34" fmla="*/ 148340 w 704788"/>
              <a:gd name="connsiteY34" fmla="*/ 283245 h 350982"/>
              <a:gd name="connsiteX35" fmla="*/ 148991 w 704788"/>
              <a:gd name="connsiteY35" fmla="*/ 271404 h 350982"/>
              <a:gd name="connsiteX36" fmla="*/ 119349 w 704788"/>
              <a:gd name="connsiteY36" fmla="*/ 273775 h 350982"/>
              <a:gd name="connsiteX37" fmla="*/ 123005 w 704788"/>
              <a:gd name="connsiteY37" fmla="*/ 238008 h 350982"/>
              <a:gd name="connsiteX38" fmla="*/ 106896 w 704788"/>
              <a:gd name="connsiteY38" fmla="*/ 233746 h 350982"/>
              <a:gd name="connsiteX39" fmla="*/ 58803 w 704788"/>
              <a:gd name="connsiteY39" fmla="*/ 221194 h 350982"/>
              <a:gd name="connsiteX0" fmla="*/ 42486 w 704788"/>
              <a:gd name="connsiteY0" fmla="*/ 197502 h 350982"/>
              <a:gd name="connsiteX1" fmla="*/ 38396 w 704788"/>
              <a:gd name="connsiteY1" fmla="*/ 168134 h 350982"/>
              <a:gd name="connsiteX2" fmla="*/ 368 w 704788"/>
              <a:gd name="connsiteY2" fmla="*/ 143976 h 350982"/>
              <a:gd name="connsiteX3" fmla="*/ 18410 w 704788"/>
              <a:gd name="connsiteY3" fmla="*/ 118870 h 350982"/>
              <a:gd name="connsiteX4" fmla="*/ 6158 w 704788"/>
              <a:gd name="connsiteY4" fmla="*/ 113663 h 350982"/>
              <a:gd name="connsiteX5" fmla="*/ 26775 w 704788"/>
              <a:gd name="connsiteY5" fmla="*/ 105138 h 350982"/>
              <a:gd name="connsiteX6" fmla="*/ 17749 w 704788"/>
              <a:gd name="connsiteY6" fmla="*/ 109167 h 350982"/>
              <a:gd name="connsiteX7" fmla="*/ 45668 w 704788"/>
              <a:gd name="connsiteY7" fmla="*/ 95667 h 350982"/>
              <a:gd name="connsiteX8" fmla="*/ 55976 w 704788"/>
              <a:gd name="connsiteY8" fmla="*/ 63931 h 350982"/>
              <a:gd name="connsiteX9" fmla="*/ 62416 w 704788"/>
              <a:gd name="connsiteY9" fmla="*/ 86199 h 350982"/>
              <a:gd name="connsiteX10" fmla="*/ 37272 w 704788"/>
              <a:gd name="connsiteY10" fmla="*/ 73891 h 350982"/>
              <a:gd name="connsiteX11" fmla="*/ 64981 w 704788"/>
              <a:gd name="connsiteY11" fmla="*/ 55418 h 350982"/>
              <a:gd name="connsiteX12" fmla="*/ 92690 w 704788"/>
              <a:gd name="connsiteY12" fmla="*/ 46182 h 350982"/>
              <a:gd name="connsiteX13" fmla="*/ 175817 w 704788"/>
              <a:gd name="connsiteY13" fmla="*/ 9236 h 350982"/>
              <a:gd name="connsiteX14" fmla="*/ 203526 w 704788"/>
              <a:gd name="connsiteY14" fmla="*/ 0 h 350982"/>
              <a:gd name="connsiteX15" fmla="*/ 286653 w 704788"/>
              <a:gd name="connsiteY15" fmla="*/ 9236 h 350982"/>
              <a:gd name="connsiteX16" fmla="*/ 388253 w 704788"/>
              <a:gd name="connsiteY16" fmla="*/ 36945 h 350982"/>
              <a:gd name="connsiteX17" fmla="*/ 462144 w 704788"/>
              <a:gd name="connsiteY17" fmla="*/ 55418 h 350982"/>
              <a:gd name="connsiteX18" fmla="*/ 517563 w 704788"/>
              <a:gd name="connsiteY18" fmla="*/ 73891 h 350982"/>
              <a:gd name="connsiteX19" fmla="*/ 582217 w 704788"/>
              <a:gd name="connsiteY19" fmla="*/ 92364 h 350982"/>
              <a:gd name="connsiteX20" fmla="*/ 702290 w 704788"/>
              <a:gd name="connsiteY20" fmla="*/ 83127 h 350982"/>
              <a:gd name="connsiteX21" fmla="*/ 674581 w 704788"/>
              <a:gd name="connsiteY21" fmla="*/ 101600 h 350982"/>
              <a:gd name="connsiteX22" fmla="*/ 637635 w 704788"/>
              <a:gd name="connsiteY22" fmla="*/ 110836 h 350982"/>
              <a:gd name="connsiteX23" fmla="*/ 563744 w 704788"/>
              <a:gd name="connsiteY23" fmla="*/ 175491 h 350982"/>
              <a:gd name="connsiteX24" fmla="*/ 508326 w 704788"/>
              <a:gd name="connsiteY24" fmla="*/ 212436 h 350982"/>
              <a:gd name="connsiteX25" fmla="*/ 425199 w 704788"/>
              <a:gd name="connsiteY25" fmla="*/ 267854 h 350982"/>
              <a:gd name="connsiteX26" fmla="*/ 397490 w 704788"/>
              <a:gd name="connsiteY26" fmla="*/ 286327 h 350982"/>
              <a:gd name="connsiteX27" fmla="*/ 369781 w 704788"/>
              <a:gd name="connsiteY27" fmla="*/ 304800 h 350982"/>
              <a:gd name="connsiteX28" fmla="*/ 342072 w 704788"/>
              <a:gd name="connsiteY28" fmla="*/ 314036 h 350982"/>
              <a:gd name="connsiteX29" fmla="*/ 314363 w 704788"/>
              <a:gd name="connsiteY29" fmla="*/ 332509 h 350982"/>
              <a:gd name="connsiteX30" fmla="*/ 258944 w 704788"/>
              <a:gd name="connsiteY30" fmla="*/ 350982 h 350982"/>
              <a:gd name="connsiteX31" fmla="*/ 166581 w 704788"/>
              <a:gd name="connsiteY31" fmla="*/ 341745 h 350982"/>
              <a:gd name="connsiteX32" fmla="*/ 153057 w 704788"/>
              <a:gd name="connsiteY32" fmla="*/ 313325 h 350982"/>
              <a:gd name="connsiteX33" fmla="*/ 162084 w 704788"/>
              <a:gd name="connsiteY33" fmla="*/ 302429 h 350982"/>
              <a:gd name="connsiteX34" fmla="*/ 148340 w 704788"/>
              <a:gd name="connsiteY34" fmla="*/ 283245 h 350982"/>
              <a:gd name="connsiteX35" fmla="*/ 148991 w 704788"/>
              <a:gd name="connsiteY35" fmla="*/ 271404 h 350982"/>
              <a:gd name="connsiteX36" fmla="*/ 119349 w 704788"/>
              <a:gd name="connsiteY36" fmla="*/ 273775 h 350982"/>
              <a:gd name="connsiteX37" fmla="*/ 123005 w 704788"/>
              <a:gd name="connsiteY37" fmla="*/ 238008 h 350982"/>
              <a:gd name="connsiteX38" fmla="*/ 106896 w 704788"/>
              <a:gd name="connsiteY38" fmla="*/ 233746 h 350982"/>
              <a:gd name="connsiteX39" fmla="*/ 58803 w 704788"/>
              <a:gd name="connsiteY39" fmla="*/ 221194 h 350982"/>
              <a:gd name="connsiteX0" fmla="*/ 42486 w 704788"/>
              <a:gd name="connsiteY0" fmla="*/ 197502 h 350983"/>
              <a:gd name="connsiteX1" fmla="*/ 38396 w 704788"/>
              <a:gd name="connsiteY1" fmla="*/ 168134 h 350983"/>
              <a:gd name="connsiteX2" fmla="*/ 368 w 704788"/>
              <a:gd name="connsiteY2" fmla="*/ 143976 h 350983"/>
              <a:gd name="connsiteX3" fmla="*/ 18410 w 704788"/>
              <a:gd name="connsiteY3" fmla="*/ 118870 h 350983"/>
              <a:gd name="connsiteX4" fmla="*/ 6158 w 704788"/>
              <a:gd name="connsiteY4" fmla="*/ 113663 h 350983"/>
              <a:gd name="connsiteX5" fmla="*/ 26775 w 704788"/>
              <a:gd name="connsiteY5" fmla="*/ 105138 h 350983"/>
              <a:gd name="connsiteX6" fmla="*/ 17749 w 704788"/>
              <a:gd name="connsiteY6" fmla="*/ 109167 h 350983"/>
              <a:gd name="connsiteX7" fmla="*/ 45668 w 704788"/>
              <a:gd name="connsiteY7" fmla="*/ 95667 h 350983"/>
              <a:gd name="connsiteX8" fmla="*/ 55976 w 704788"/>
              <a:gd name="connsiteY8" fmla="*/ 63931 h 350983"/>
              <a:gd name="connsiteX9" fmla="*/ 62416 w 704788"/>
              <a:gd name="connsiteY9" fmla="*/ 86199 h 350983"/>
              <a:gd name="connsiteX10" fmla="*/ 37272 w 704788"/>
              <a:gd name="connsiteY10" fmla="*/ 73891 h 350983"/>
              <a:gd name="connsiteX11" fmla="*/ 64981 w 704788"/>
              <a:gd name="connsiteY11" fmla="*/ 55418 h 350983"/>
              <a:gd name="connsiteX12" fmla="*/ 92690 w 704788"/>
              <a:gd name="connsiteY12" fmla="*/ 46182 h 350983"/>
              <a:gd name="connsiteX13" fmla="*/ 175817 w 704788"/>
              <a:gd name="connsiteY13" fmla="*/ 9236 h 350983"/>
              <a:gd name="connsiteX14" fmla="*/ 203526 w 704788"/>
              <a:gd name="connsiteY14" fmla="*/ 0 h 350983"/>
              <a:gd name="connsiteX15" fmla="*/ 286653 w 704788"/>
              <a:gd name="connsiteY15" fmla="*/ 9236 h 350983"/>
              <a:gd name="connsiteX16" fmla="*/ 388253 w 704788"/>
              <a:gd name="connsiteY16" fmla="*/ 36945 h 350983"/>
              <a:gd name="connsiteX17" fmla="*/ 462144 w 704788"/>
              <a:gd name="connsiteY17" fmla="*/ 55418 h 350983"/>
              <a:gd name="connsiteX18" fmla="*/ 517563 w 704788"/>
              <a:gd name="connsiteY18" fmla="*/ 73891 h 350983"/>
              <a:gd name="connsiteX19" fmla="*/ 582217 w 704788"/>
              <a:gd name="connsiteY19" fmla="*/ 92364 h 350983"/>
              <a:gd name="connsiteX20" fmla="*/ 702290 w 704788"/>
              <a:gd name="connsiteY20" fmla="*/ 83127 h 350983"/>
              <a:gd name="connsiteX21" fmla="*/ 674581 w 704788"/>
              <a:gd name="connsiteY21" fmla="*/ 101600 h 350983"/>
              <a:gd name="connsiteX22" fmla="*/ 637635 w 704788"/>
              <a:gd name="connsiteY22" fmla="*/ 110836 h 350983"/>
              <a:gd name="connsiteX23" fmla="*/ 563744 w 704788"/>
              <a:gd name="connsiteY23" fmla="*/ 175491 h 350983"/>
              <a:gd name="connsiteX24" fmla="*/ 508326 w 704788"/>
              <a:gd name="connsiteY24" fmla="*/ 212436 h 350983"/>
              <a:gd name="connsiteX25" fmla="*/ 425199 w 704788"/>
              <a:gd name="connsiteY25" fmla="*/ 267854 h 350983"/>
              <a:gd name="connsiteX26" fmla="*/ 397490 w 704788"/>
              <a:gd name="connsiteY26" fmla="*/ 286327 h 350983"/>
              <a:gd name="connsiteX27" fmla="*/ 369781 w 704788"/>
              <a:gd name="connsiteY27" fmla="*/ 304800 h 350983"/>
              <a:gd name="connsiteX28" fmla="*/ 342072 w 704788"/>
              <a:gd name="connsiteY28" fmla="*/ 314036 h 350983"/>
              <a:gd name="connsiteX29" fmla="*/ 314363 w 704788"/>
              <a:gd name="connsiteY29" fmla="*/ 332509 h 350983"/>
              <a:gd name="connsiteX30" fmla="*/ 258944 w 704788"/>
              <a:gd name="connsiteY30" fmla="*/ 350982 h 350983"/>
              <a:gd name="connsiteX31" fmla="*/ 185916 w 704788"/>
              <a:gd name="connsiteY31" fmla="*/ 333454 h 350983"/>
              <a:gd name="connsiteX32" fmla="*/ 153057 w 704788"/>
              <a:gd name="connsiteY32" fmla="*/ 313325 h 350983"/>
              <a:gd name="connsiteX33" fmla="*/ 162084 w 704788"/>
              <a:gd name="connsiteY33" fmla="*/ 302429 h 350983"/>
              <a:gd name="connsiteX34" fmla="*/ 148340 w 704788"/>
              <a:gd name="connsiteY34" fmla="*/ 283245 h 350983"/>
              <a:gd name="connsiteX35" fmla="*/ 148991 w 704788"/>
              <a:gd name="connsiteY35" fmla="*/ 271404 h 350983"/>
              <a:gd name="connsiteX36" fmla="*/ 119349 w 704788"/>
              <a:gd name="connsiteY36" fmla="*/ 273775 h 350983"/>
              <a:gd name="connsiteX37" fmla="*/ 123005 w 704788"/>
              <a:gd name="connsiteY37" fmla="*/ 238008 h 350983"/>
              <a:gd name="connsiteX38" fmla="*/ 106896 w 704788"/>
              <a:gd name="connsiteY38" fmla="*/ 233746 h 350983"/>
              <a:gd name="connsiteX39" fmla="*/ 58803 w 704788"/>
              <a:gd name="connsiteY39" fmla="*/ 221194 h 350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704788" h="350983">
                <a:moveTo>
                  <a:pt x="42486" y="197502"/>
                </a:moveTo>
                <a:cubicBezTo>
                  <a:pt x="57880" y="188266"/>
                  <a:pt x="45416" y="177055"/>
                  <a:pt x="38396" y="168134"/>
                </a:cubicBezTo>
                <a:cubicBezTo>
                  <a:pt x="31376" y="159213"/>
                  <a:pt x="3699" y="152187"/>
                  <a:pt x="368" y="143976"/>
                </a:cubicBezTo>
                <a:cubicBezTo>
                  <a:pt x="-2963" y="135765"/>
                  <a:pt x="17445" y="123922"/>
                  <a:pt x="18410" y="118870"/>
                </a:cubicBezTo>
                <a:cubicBezTo>
                  <a:pt x="19375" y="113818"/>
                  <a:pt x="-12315" y="119821"/>
                  <a:pt x="6158" y="113663"/>
                </a:cubicBezTo>
                <a:lnTo>
                  <a:pt x="26775" y="105138"/>
                </a:lnTo>
                <a:cubicBezTo>
                  <a:pt x="36011" y="102059"/>
                  <a:pt x="14600" y="110745"/>
                  <a:pt x="17749" y="109167"/>
                </a:cubicBezTo>
                <a:cubicBezTo>
                  <a:pt x="20898" y="107589"/>
                  <a:pt x="5916" y="108917"/>
                  <a:pt x="45668" y="95667"/>
                </a:cubicBezTo>
                <a:cubicBezTo>
                  <a:pt x="54904" y="89509"/>
                  <a:pt x="53185" y="65509"/>
                  <a:pt x="55976" y="63931"/>
                </a:cubicBezTo>
                <a:cubicBezTo>
                  <a:pt x="58767" y="62353"/>
                  <a:pt x="53905" y="90927"/>
                  <a:pt x="62416" y="86199"/>
                </a:cubicBezTo>
                <a:cubicBezTo>
                  <a:pt x="62433" y="86189"/>
                  <a:pt x="36845" y="79021"/>
                  <a:pt x="37272" y="73891"/>
                </a:cubicBezTo>
                <a:cubicBezTo>
                  <a:pt x="37699" y="68761"/>
                  <a:pt x="54450" y="58928"/>
                  <a:pt x="64981" y="55418"/>
                </a:cubicBezTo>
                <a:lnTo>
                  <a:pt x="92690" y="46182"/>
                </a:lnTo>
                <a:cubicBezTo>
                  <a:pt x="136600" y="16908"/>
                  <a:pt x="109869" y="31219"/>
                  <a:pt x="175817" y="9236"/>
                </a:cubicBezTo>
                <a:lnTo>
                  <a:pt x="203526" y="0"/>
                </a:lnTo>
                <a:cubicBezTo>
                  <a:pt x="231235" y="3079"/>
                  <a:pt x="259054" y="5293"/>
                  <a:pt x="286653" y="9236"/>
                </a:cubicBezTo>
                <a:cubicBezTo>
                  <a:pt x="361190" y="19884"/>
                  <a:pt x="306454" y="16495"/>
                  <a:pt x="388253" y="36945"/>
                </a:cubicBezTo>
                <a:cubicBezTo>
                  <a:pt x="412883" y="43103"/>
                  <a:pt x="438058" y="47389"/>
                  <a:pt x="462144" y="55418"/>
                </a:cubicBezTo>
                <a:cubicBezTo>
                  <a:pt x="480617" y="61576"/>
                  <a:pt x="498672" y="69168"/>
                  <a:pt x="517563" y="73891"/>
                </a:cubicBezTo>
                <a:cubicBezTo>
                  <a:pt x="563953" y="85488"/>
                  <a:pt x="542466" y="79113"/>
                  <a:pt x="582217" y="92364"/>
                </a:cubicBezTo>
                <a:cubicBezTo>
                  <a:pt x="622241" y="89285"/>
                  <a:pt x="662347" y="79133"/>
                  <a:pt x="702290" y="83127"/>
                </a:cubicBezTo>
                <a:cubicBezTo>
                  <a:pt x="713336" y="84232"/>
                  <a:pt x="684784" y="97227"/>
                  <a:pt x="674581" y="101600"/>
                </a:cubicBezTo>
                <a:cubicBezTo>
                  <a:pt x="662913" y="106600"/>
                  <a:pt x="649950" y="107757"/>
                  <a:pt x="637635" y="110836"/>
                </a:cubicBezTo>
                <a:cubicBezTo>
                  <a:pt x="546642" y="201832"/>
                  <a:pt x="652775" y="99180"/>
                  <a:pt x="563744" y="175491"/>
                </a:cubicBezTo>
                <a:cubicBezTo>
                  <a:pt x="519716" y="213229"/>
                  <a:pt x="555459" y="196725"/>
                  <a:pt x="508326" y="212436"/>
                </a:cubicBezTo>
                <a:lnTo>
                  <a:pt x="425199" y="267854"/>
                </a:lnTo>
                <a:lnTo>
                  <a:pt x="397490" y="286327"/>
                </a:lnTo>
                <a:cubicBezTo>
                  <a:pt x="388254" y="292485"/>
                  <a:pt x="380312" y="301290"/>
                  <a:pt x="369781" y="304800"/>
                </a:cubicBezTo>
                <a:lnTo>
                  <a:pt x="342072" y="314036"/>
                </a:lnTo>
                <a:cubicBezTo>
                  <a:pt x="332836" y="320194"/>
                  <a:pt x="324507" y="328001"/>
                  <a:pt x="314363" y="332509"/>
                </a:cubicBezTo>
                <a:cubicBezTo>
                  <a:pt x="296569" y="340417"/>
                  <a:pt x="280352" y="350825"/>
                  <a:pt x="258944" y="350982"/>
                </a:cubicBezTo>
                <a:cubicBezTo>
                  <a:pt x="237536" y="351139"/>
                  <a:pt x="203564" y="339730"/>
                  <a:pt x="185916" y="333454"/>
                </a:cubicBezTo>
                <a:cubicBezTo>
                  <a:pt x="168268" y="327178"/>
                  <a:pt x="157029" y="318496"/>
                  <a:pt x="153057" y="313325"/>
                </a:cubicBezTo>
                <a:cubicBezTo>
                  <a:pt x="149085" y="308154"/>
                  <a:pt x="162870" y="307442"/>
                  <a:pt x="162084" y="302429"/>
                </a:cubicBezTo>
                <a:cubicBezTo>
                  <a:pt x="161298" y="297416"/>
                  <a:pt x="150522" y="288416"/>
                  <a:pt x="148340" y="283245"/>
                </a:cubicBezTo>
                <a:cubicBezTo>
                  <a:pt x="146158" y="278074"/>
                  <a:pt x="153823" y="272982"/>
                  <a:pt x="148991" y="271404"/>
                </a:cubicBezTo>
                <a:cubicBezTo>
                  <a:pt x="144159" y="269826"/>
                  <a:pt x="123680" y="279341"/>
                  <a:pt x="119349" y="273775"/>
                </a:cubicBezTo>
                <a:cubicBezTo>
                  <a:pt x="115018" y="268209"/>
                  <a:pt x="125080" y="244679"/>
                  <a:pt x="123005" y="238008"/>
                </a:cubicBezTo>
                <a:cubicBezTo>
                  <a:pt x="120930" y="231337"/>
                  <a:pt x="116547" y="235033"/>
                  <a:pt x="106896" y="233746"/>
                </a:cubicBezTo>
                <a:cubicBezTo>
                  <a:pt x="16530" y="221698"/>
                  <a:pt x="147947" y="221194"/>
                  <a:pt x="58803" y="221194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9" name="Vrije vorm: vorm 18">
            <a:extLst>
              <a:ext uri="{FF2B5EF4-FFF2-40B4-BE49-F238E27FC236}">
                <a16:creationId xmlns:a16="http://schemas.microsoft.com/office/drawing/2014/main" id="{812803CD-9C11-494C-837E-586CF7883AFF}"/>
              </a:ext>
            </a:extLst>
          </p:cNvPr>
          <p:cNvSpPr/>
          <p:nvPr/>
        </p:nvSpPr>
        <p:spPr>
          <a:xfrm>
            <a:off x="914588" y="3624907"/>
            <a:ext cx="1368152" cy="504056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0862" h="350982">
                <a:moveTo>
                  <a:pt x="0" y="277091"/>
                </a:moveTo>
                <a:cubicBezTo>
                  <a:pt x="15394" y="267855"/>
                  <a:pt x="30125" y="257411"/>
                  <a:pt x="46182" y="249382"/>
                </a:cubicBezTo>
                <a:cubicBezTo>
                  <a:pt x="54890" y="245028"/>
                  <a:pt x="65183" y="244499"/>
                  <a:pt x="73891" y="240145"/>
                </a:cubicBezTo>
                <a:cubicBezTo>
                  <a:pt x="83820" y="235181"/>
                  <a:pt x="91456" y="226181"/>
                  <a:pt x="101600" y="221673"/>
                </a:cubicBezTo>
                <a:cubicBezTo>
                  <a:pt x="119394" y="213765"/>
                  <a:pt x="138545" y="209358"/>
                  <a:pt x="157018" y="203200"/>
                </a:cubicBezTo>
                <a:lnTo>
                  <a:pt x="212437" y="184727"/>
                </a:lnTo>
                <a:cubicBezTo>
                  <a:pt x="221673" y="181648"/>
                  <a:pt x="230701" y="177852"/>
                  <a:pt x="240146" y="175491"/>
                </a:cubicBezTo>
                <a:cubicBezTo>
                  <a:pt x="286536" y="163893"/>
                  <a:pt x="265048" y="170268"/>
                  <a:pt x="304800" y="157018"/>
                </a:cubicBezTo>
                <a:cubicBezTo>
                  <a:pt x="314036" y="150860"/>
                  <a:pt x="322580" y="143509"/>
                  <a:pt x="332509" y="138545"/>
                </a:cubicBezTo>
                <a:cubicBezTo>
                  <a:pt x="341217" y="134191"/>
                  <a:pt x="351707" y="134037"/>
                  <a:pt x="360218" y="129309"/>
                </a:cubicBezTo>
                <a:cubicBezTo>
                  <a:pt x="360235" y="129299"/>
                  <a:pt x="429483" y="83133"/>
                  <a:pt x="443346" y="73891"/>
                </a:cubicBezTo>
                <a:cubicBezTo>
                  <a:pt x="452582" y="67733"/>
                  <a:pt x="460524" y="58928"/>
                  <a:pt x="471055" y="55418"/>
                </a:cubicBezTo>
                <a:lnTo>
                  <a:pt x="498764" y="46182"/>
                </a:lnTo>
                <a:cubicBezTo>
                  <a:pt x="542674" y="16908"/>
                  <a:pt x="515943" y="31219"/>
                  <a:pt x="581891" y="9236"/>
                </a:cubicBezTo>
                <a:lnTo>
                  <a:pt x="609600" y="0"/>
                </a:lnTo>
                <a:cubicBezTo>
                  <a:pt x="637309" y="3079"/>
                  <a:pt x="665128" y="5293"/>
                  <a:pt x="692727" y="9236"/>
                </a:cubicBezTo>
                <a:cubicBezTo>
                  <a:pt x="767264" y="19884"/>
                  <a:pt x="712528" y="16495"/>
                  <a:pt x="794327" y="36945"/>
                </a:cubicBezTo>
                <a:cubicBezTo>
                  <a:pt x="818957" y="43103"/>
                  <a:pt x="844132" y="47389"/>
                  <a:pt x="868218" y="55418"/>
                </a:cubicBezTo>
                <a:cubicBezTo>
                  <a:pt x="886691" y="61576"/>
                  <a:pt x="904746" y="69168"/>
                  <a:pt x="923637" y="73891"/>
                </a:cubicBezTo>
                <a:cubicBezTo>
                  <a:pt x="970027" y="85488"/>
                  <a:pt x="948540" y="79113"/>
                  <a:pt x="988291" y="92364"/>
                </a:cubicBezTo>
                <a:cubicBezTo>
                  <a:pt x="1028315" y="89285"/>
                  <a:pt x="1068421" y="79133"/>
                  <a:pt x="1108364" y="83127"/>
                </a:cubicBezTo>
                <a:cubicBezTo>
                  <a:pt x="1119410" y="84232"/>
                  <a:pt x="1090858" y="97227"/>
                  <a:pt x="1080655" y="101600"/>
                </a:cubicBezTo>
                <a:cubicBezTo>
                  <a:pt x="1068987" y="106600"/>
                  <a:pt x="1056024" y="107757"/>
                  <a:pt x="1043709" y="110836"/>
                </a:cubicBezTo>
                <a:cubicBezTo>
                  <a:pt x="952716" y="201832"/>
                  <a:pt x="1058849" y="99180"/>
                  <a:pt x="969818" y="175491"/>
                </a:cubicBezTo>
                <a:cubicBezTo>
                  <a:pt x="925790" y="213229"/>
                  <a:pt x="961533" y="196725"/>
                  <a:pt x="914400" y="212436"/>
                </a:cubicBezTo>
                <a:lnTo>
                  <a:pt x="831273" y="267854"/>
                </a:lnTo>
                <a:lnTo>
                  <a:pt x="803564" y="286327"/>
                </a:lnTo>
                <a:cubicBezTo>
                  <a:pt x="794328" y="292485"/>
                  <a:pt x="786386" y="301290"/>
                  <a:pt x="775855" y="304800"/>
                </a:cubicBezTo>
                <a:lnTo>
                  <a:pt x="748146" y="314036"/>
                </a:lnTo>
                <a:cubicBezTo>
                  <a:pt x="738910" y="320194"/>
                  <a:pt x="730581" y="328001"/>
                  <a:pt x="720437" y="332509"/>
                </a:cubicBezTo>
                <a:cubicBezTo>
                  <a:pt x="702643" y="340417"/>
                  <a:pt x="665018" y="350982"/>
                  <a:pt x="665018" y="350982"/>
                </a:cubicBezTo>
                <a:cubicBezTo>
                  <a:pt x="634230" y="347903"/>
                  <a:pt x="603325" y="345834"/>
                  <a:pt x="572655" y="341745"/>
                </a:cubicBezTo>
                <a:cubicBezTo>
                  <a:pt x="554801" y="339364"/>
                  <a:pt x="508731" y="328760"/>
                  <a:pt x="489527" y="323273"/>
                </a:cubicBezTo>
                <a:cubicBezTo>
                  <a:pt x="480166" y="320598"/>
                  <a:pt x="471179" y="316711"/>
                  <a:pt x="461818" y="314036"/>
                </a:cubicBezTo>
                <a:cubicBezTo>
                  <a:pt x="449612" y="310549"/>
                  <a:pt x="437032" y="308448"/>
                  <a:pt x="424873" y="304800"/>
                </a:cubicBezTo>
                <a:cubicBezTo>
                  <a:pt x="406222" y="299205"/>
                  <a:pt x="387928" y="292485"/>
                  <a:pt x="369455" y="286327"/>
                </a:cubicBezTo>
                <a:cubicBezTo>
                  <a:pt x="360219" y="283248"/>
                  <a:pt x="351191" y="279452"/>
                  <a:pt x="341746" y="277091"/>
                </a:cubicBezTo>
                <a:cubicBezTo>
                  <a:pt x="329431" y="274012"/>
                  <a:pt x="317006" y="271341"/>
                  <a:pt x="304800" y="267854"/>
                </a:cubicBezTo>
                <a:cubicBezTo>
                  <a:pt x="295439" y="265179"/>
                  <a:pt x="286742" y="259905"/>
                  <a:pt x="277091" y="258618"/>
                </a:cubicBezTo>
                <a:cubicBezTo>
                  <a:pt x="186725" y="246570"/>
                  <a:pt x="153799" y="249382"/>
                  <a:pt x="64655" y="249382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0" name="Vrije vorm: vorm 19">
            <a:extLst>
              <a:ext uri="{FF2B5EF4-FFF2-40B4-BE49-F238E27FC236}">
                <a16:creationId xmlns:a16="http://schemas.microsoft.com/office/drawing/2014/main" id="{7C82D1ED-6244-42B8-B91B-49C9B3FB42C5}"/>
              </a:ext>
            </a:extLst>
          </p:cNvPr>
          <p:cNvSpPr/>
          <p:nvPr/>
        </p:nvSpPr>
        <p:spPr>
          <a:xfrm>
            <a:off x="1068875" y="3996964"/>
            <a:ext cx="1368152" cy="665713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0862" h="350982">
                <a:moveTo>
                  <a:pt x="0" y="277091"/>
                </a:moveTo>
                <a:cubicBezTo>
                  <a:pt x="15394" y="267855"/>
                  <a:pt x="30125" y="257411"/>
                  <a:pt x="46182" y="249382"/>
                </a:cubicBezTo>
                <a:cubicBezTo>
                  <a:pt x="54890" y="245028"/>
                  <a:pt x="65183" y="244499"/>
                  <a:pt x="73891" y="240145"/>
                </a:cubicBezTo>
                <a:cubicBezTo>
                  <a:pt x="83820" y="235181"/>
                  <a:pt x="91456" y="226181"/>
                  <a:pt x="101600" y="221673"/>
                </a:cubicBezTo>
                <a:cubicBezTo>
                  <a:pt x="119394" y="213765"/>
                  <a:pt x="138545" y="209358"/>
                  <a:pt x="157018" y="203200"/>
                </a:cubicBezTo>
                <a:lnTo>
                  <a:pt x="212437" y="184727"/>
                </a:lnTo>
                <a:cubicBezTo>
                  <a:pt x="221673" y="181648"/>
                  <a:pt x="230701" y="177852"/>
                  <a:pt x="240146" y="175491"/>
                </a:cubicBezTo>
                <a:cubicBezTo>
                  <a:pt x="286536" y="163893"/>
                  <a:pt x="265048" y="170268"/>
                  <a:pt x="304800" y="157018"/>
                </a:cubicBezTo>
                <a:cubicBezTo>
                  <a:pt x="314036" y="150860"/>
                  <a:pt x="322580" y="143509"/>
                  <a:pt x="332509" y="138545"/>
                </a:cubicBezTo>
                <a:cubicBezTo>
                  <a:pt x="341217" y="134191"/>
                  <a:pt x="351707" y="134037"/>
                  <a:pt x="360218" y="129309"/>
                </a:cubicBezTo>
                <a:cubicBezTo>
                  <a:pt x="360235" y="129299"/>
                  <a:pt x="429483" y="83133"/>
                  <a:pt x="443346" y="73891"/>
                </a:cubicBezTo>
                <a:cubicBezTo>
                  <a:pt x="452582" y="67733"/>
                  <a:pt x="460524" y="58928"/>
                  <a:pt x="471055" y="55418"/>
                </a:cubicBezTo>
                <a:lnTo>
                  <a:pt x="498764" y="46182"/>
                </a:lnTo>
                <a:cubicBezTo>
                  <a:pt x="542674" y="16908"/>
                  <a:pt x="515943" y="31219"/>
                  <a:pt x="581891" y="9236"/>
                </a:cubicBezTo>
                <a:lnTo>
                  <a:pt x="609600" y="0"/>
                </a:lnTo>
                <a:cubicBezTo>
                  <a:pt x="637309" y="3079"/>
                  <a:pt x="665128" y="5293"/>
                  <a:pt x="692727" y="9236"/>
                </a:cubicBezTo>
                <a:cubicBezTo>
                  <a:pt x="767264" y="19884"/>
                  <a:pt x="712528" y="16495"/>
                  <a:pt x="794327" y="36945"/>
                </a:cubicBezTo>
                <a:cubicBezTo>
                  <a:pt x="818957" y="43103"/>
                  <a:pt x="844132" y="47389"/>
                  <a:pt x="868218" y="55418"/>
                </a:cubicBezTo>
                <a:cubicBezTo>
                  <a:pt x="886691" y="61576"/>
                  <a:pt x="904746" y="69168"/>
                  <a:pt x="923637" y="73891"/>
                </a:cubicBezTo>
                <a:cubicBezTo>
                  <a:pt x="970027" y="85488"/>
                  <a:pt x="948540" y="79113"/>
                  <a:pt x="988291" y="92364"/>
                </a:cubicBezTo>
                <a:cubicBezTo>
                  <a:pt x="1028315" y="89285"/>
                  <a:pt x="1068421" y="79133"/>
                  <a:pt x="1108364" y="83127"/>
                </a:cubicBezTo>
                <a:cubicBezTo>
                  <a:pt x="1119410" y="84232"/>
                  <a:pt x="1090858" y="97227"/>
                  <a:pt x="1080655" y="101600"/>
                </a:cubicBezTo>
                <a:cubicBezTo>
                  <a:pt x="1068987" y="106600"/>
                  <a:pt x="1056024" y="107757"/>
                  <a:pt x="1043709" y="110836"/>
                </a:cubicBezTo>
                <a:cubicBezTo>
                  <a:pt x="952716" y="201832"/>
                  <a:pt x="1058849" y="99180"/>
                  <a:pt x="969818" y="175491"/>
                </a:cubicBezTo>
                <a:cubicBezTo>
                  <a:pt x="925790" y="213229"/>
                  <a:pt x="961533" y="196725"/>
                  <a:pt x="914400" y="212436"/>
                </a:cubicBezTo>
                <a:lnTo>
                  <a:pt x="831273" y="267854"/>
                </a:lnTo>
                <a:lnTo>
                  <a:pt x="803564" y="286327"/>
                </a:lnTo>
                <a:cubicBezTo>
                  <a:pt x="794328" y="292485"/>
                  <a:pt x="786386" y="301290"/>
                  <a:pt x="775855" y="304800"/>
                </a:cubicBezTo>
                <a:lnTo>
                  <a:pt x="748146" y="314036"/>
                </a:lnTo>
                <a:cubicBezTo>
                  <a:pt x="738910" y="320194"/>
                  <a:pt x="730581" y="328001"/>
                  <a:pt x="720437" y="332509"/>
                </a:cubicBezTo>
                <a:cubicBezTo>
                  <a:pt x="702643" y="340417"/>
                  <a:pt x="665018" y="350982"/>
                  <a:pt x="665018" y="350982"/>
                </a:cubicBezTo>
                <a:cubicBezTo>
                  <a:pt x="634230" y="347903"/>
                  <a:pt x="603325" y="345834"/>
                  <a:pt x="572655" y="341745"/>
                </a:cubicBezTo>
                <a:cubicBezTo>
                  <a:pt x="554801" y="339364"/>
                  <a:pt x="508731" y="328760"/>
                  <a:pt x="489527" y="323273"/>
                </a:cubicBezTo>
                <a:cubicBezTo>
                  <a:pt x="480166" y="320598"/>
                  <a:pt x="471179" y="316711"/>
                  <a:pt x="461818" y="314036"/>
                </a:cubicBezTo>
                <a:cubicBezTo>
                  <a:pt x="449612" y="310549"/>
                  <a:pt x="437032" y="308448"/>
                  <a:pt x="424873" y="304800"/>
                </a:cubicBezTo>
                <a:cubicBezTo>
                  <a:pt x="406222" y="299205"/>
                  <a:pt x="387928" y="292485"/>
                  <a:pt x="369455" y="286327"/>
                </a:cubicBezTo>
                <a:cubicBezTo>
                  <a:pt x="360219" y="283248"/>
                  <a:pt x="351191" y="279452"/>
                  <a:pt x="341746" y="277091"/>
                </a:cubicBezTo>
                <a:cubicBezTo>
                  <a:pt x="329431" y="274012"/>
                  <a:pt x="317006" y="271341"/>
                  <a:pt x="304800" y="267854"/>
                </a:cubicBezTo>
                <a:cubicBezTo>
                  <a:pt x="295439" y="265179"/>
                  <a:pt x="286742" y="259905"/>
                  <a:pt x="277091" y="258618"/>
                </a:cubicBezTo>
                <a:cubicBezTo>
                  <a:pt x="186725" y="246570"/>
                  <a:pt x="153799" y="249382"/>
                  <a:pt x="64655" y="249382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1" name="Vrije vorm: vorm 20">
            <a:extLst>
              <a:ext uri="{FF2B5EF4-FFF2-40B4-BE49-F238E27FC236}">
                <a16:creationId xmlns:a16="http://schemas.microsoft.com/office/drawing/2014/main" id="{BEBB0979-E438-441E-97EE-E20CE267A382}"/>
              </a:ext>
            </a:extLst>
          </p:cNvPr>
          <p:cNvSpPr/>
          <p:nvPr/>
        </p:nvSpPr>
        <p:spPr>
          <a:xfrm>
            <a:off x="1674683" y="4143792"/>
            <a:ext cx="1368152" cy="504056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0862" h="350982">
                <a:moveTo>
                  <a:pt x="0" y="277091"/>
                </a:moveTo>
                <a:cubicBezTo>
                  <a:pt x="15394" y="267855"/>
                  <a:pt x="30125" y="257411"/>
                  <a:pt x="46182" y="249382"/>
                </a:cubicBezTo>
                <a:cubicBezTo>
                  <a:pt x="54890" y="245028"/>
                  <a:pt x="65183" y="244499"/>
                  <a:pt x="73891" y="240145"/>
                </a:cubicBezTo>
                <a:cubicBezTo>
                  <a:pt x="83820" y="235181"/>
                  <a:pt x="91456" y="226181"/>
                  <a:pt x="101600" y="221673"/>
                </a:cubicBezTo>
                <a:cubicBezTo>
                  <a:pt x="119394" y="213765"/>
                  <a:pt x="138545" y="209358"/>
                  <a:pt x="157018" y="203200"/>
                </a:cubicBezTo>
                <a:lnTo>
                  <a:pt x="212437" y="184727"/>
                </a:lnTo>
                <a:cubicBezTo>
                  <a:pt x="221673" y="181648"/>
                  <a:pt x="230701" y="177852"/>
                  <a:pt x="240146" y="175491"/>
                </a:cubicBezTo>
                <a:cubicBezTo>
                  <a:pt x="286536" y="163893"/>
                  <a:pt x="265048" y="170268"/>
                  <a:pt x="304800" y="157018"/>
                </a:cubicBezTo>
                <a:cubicBezTo>
                  <a:pt x="314036" y="150860"/>
                  <a:pt x="322580" y="143509"/>
                  <a:pt x="332509" y="138545"/>
                </a:cubicBezTo>
                <a:cubicBezTo>
                  <a:pt x="341217" y="134191"/>
                  <a:pt x="351707" y="134037"/>
                  <a:pt x="360218" y="129309"/>
                </a:cubicBezTo>
                <a:cubicBezTo>
                  <a:pt x="360235" y="129299"/>
                  <a:pt x="429483" y="83133"/>
                  <a:pt x="443346" y="73891"/>
                </a:cubicBezTo>
                <a:cubicBezTo>
                  <a:pt x="452582" y="67733"/>
                  <a:pt x="460524" y="58928"/>
                  <a:pt x="471055" y="55418"/>
                </a:cubicBezTo>
                <a:lnTo>
                  <a:pt x="498764" y="46182"/>
                </a:lnTo>
                <a:cubicBezTo>
                  <a:pt x="542674" y="16908"/>
                  <a:pt x="515943" y="31219"/>
                  <a:pt x="581891" y="9236"/>
                </a:cubicBezTo>
                <a:lnTo>
                  <a:pt x="609600" y="0"/>
                </a:lnTo>
                <a:cubicBezTo>
                  <a:pt x="637309" y="3079"/>
                  <a:pt x="665128" y="5293"/>
                  <a:pt x="692727" y="9236"/>
                </a:cubicBezTo>
                <a:cubicBezTo>
                  <a:pt x="767264" y="19884"/>
                  <a:pt x="712528" y="16495"/>
                  <a:pt x="794327" y="36945"/>
                </a:cubicBezTo>
                <a:cubicBezTo>
                  <a:pt x="818957" y="43103"/>
                  <a:pt x="844132" y="47389"/>
                  <a:pt x="868218" y="55418"/>
                </a:cubicBezTo>
                <a:cubicBezTo>
                  <a:pt x="886691" y="61576"/>
                  <a:pt x="904746" y="69168"/>
                  <a:pt x="923637" y="73891"/>
                </a:cubicBezTo>
                <a:cubicBezTo>
                  <a:pt x="970027" y="85488"/>
                  <a:pt x="948540" y="79113"/>
                  <a:pt x="988291" y="92364"/>
                </a:cubicBezTo>
                <a:cubicBezTo>
                  <a:pt x="1028315" y="89285"/>
                  <a:pt x="1068421" y="79133"/>
                  <a:pt x="1108364" y="83127"/>
                </a:cubicBezTo>
                <a:cubicBezTo>
                  <a:pt x="1119410" y="84232"/>
                  <a:pt x="1090858" y="97227"/>
                  <a:pt x="1080655" y="101600"/>
                </a:cubicBezTo>
                <a:cubicBezTo>
                  <a:pt x="1068987" y="106600"/>
                  <a:pt x="1056024" y="107757"/>
                  <a:pt x="1043709" y="110836"/>
                </a:cubicBezTo>
                <a:cubicBezTo>
                  <a:pt x="952716" y="201832"/>
                  <a:pt x="1058849" y="99180"/>
                  <a:pt x="969818" y="175491"/>
                </a:cubicBezTo>
                <a:cubicBezTo>
                  <a:pt x="925790" y="213229"/>
                  <a:pt x="961533" y="196725"/>
                  <a:pt x="914400" y="212436"/>
                </a:cubicBezTo>
                <a:lnTo>
                  <a:pt x="831273" y="267854"/>
                </a:lnTo>
                <a:lnTo>
                  <a:pt x="803564" y="286327"/>
                </a:lnTo>
                <a:cubicBezTo>
                  <a:pt x="794328" y="292485"/>
                  <a:pt x="786386" y="301290"/>
                  <a:pt x="775855" y="304800"/>
                </a:cubicBezTo>
                <a:lnTo>
                  <a:pt x="748146" y="314036"/>
                </a:lnTo>
                <a:cubicBezTo>
                  <a:pt x="738910" y="320194"/>
                  <a:pt x="730581" y="328001"/>
                  <a:pt x="720437" y="332509"/>
                </a:cubicBezTo>
                <a:cubicBezTo>
                  <a:pt x="702643" y="340417"/>
                  <a:pt x="665018" y="350982"/>
                  <a:pt x="665018" y="350982"/>
                </a:cubicBezTo>
                <a:cubicBezTo>
                  <a:pt x="634230" y="347903"/>
                  <a:pt x="603325" y="345834"/>
                  <a:pt x="572655" y="341745"/>
                </a:cubicBezTo>
                <a:cubicBezTo>
                  <a:pt x="554801" y="339364"/>
                  <a:pt x="508731" y="328760"/>
                  <a:pt x="489527" y="323273"/>
                </a:cubicBezTo>
                <a:cubicBezTo>
                  <a:pt x="480166" y="320598"/>
                  <a:pt x="471179" y="316711"/>
                  <a:pt x="461818" y="314036"/>
                </a:cubicBezTo>
                <a:cubicBezTo>
                  <a:pt x="449612" y="310549"/>
                  <a:pt x="437032" y="308448"/>
                  <a:pt x="424873" y="304800"/>
                </a:cubicBezTo>
                <a:cubicBezTo>
                  <a:pt x="406222" y="299205"/>
                  <a:pt x="387928" y="292485"/>
                  <a:pt x="369455" y="286327"/>
                </a:cubicBezTo>
                <a:cubicBezTo>
                  <a:pt x="360219" y="283248"/>
                  <a:pt x="351191" y="279452"/>
                  <a:pt x="341746" y="277091"/>
                </a:cubicBezTo>
                <a:cubicBezTo>
                  <a:pt x="329431" y="274012"/>
                  <a:pt x="317006" y="271341"/>
                  <a:pt x="304800" y="267854"/>
                </a:cubicBezTo>
                <a:cubicBezTo>
                  <a:pt x="295439" y="265179"/>
                  <a:pt x="286742" y="259905"/>
                  <a:pt x="277091" y="258618"/>
                </a:cubicBezTo>
                <a:cubicBezTo>
                  <a:pt x="186725" y="246570"/>
                  <a:pt x="153799" y="249382"/>
                  <a:pt x="64655" y="249382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Vrije vorm: vorm 21">
            <a:extLst>
              <a:ext uri="{FF2B5EF4-FFF2-40B4-BE49-F238E27FC236}">
                <a16:creationId xmlns:a16="http://schemas.microsoft.com/office/drawing/2014/main" id="{AE5F7562-58CC-45B9-89C3-00A4E06DA1D1}"/>
              </a:ext>
            </a:extLst>
          </p:cNvPr>
          <p:cNvSpPr/>
          <p:nvPr/>
        </p:nvSpPr>
        <p:spPr>
          <a:xfrm>
            <a:off x="2261153" y="4057143"/>
            <a:ext cx="1368152" cy="504056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0862" h="350982">
                <a:moveTo>
                  <a:pt x="0" y="277091"/>
                </a:moveTo>
                <a:cubicBezTo>
                  <a:pt x="15394" y="267855"/>
                  <a:pt x="30125" y="257411"/>
                  <a:pt x="46182" y="249382"/>
                </a:cubicBezTo>
                <a:cubicBezTo>
                  <a:pt x="54890" y="245028"/>
                  <a:pt x="65183" y="244499"/>
                  <a:pt x="73891" y="240145"/>
                </a:cubicBezTo>
                <a:cubicBezTo>
                  <a:pt x="83820" y="235181"/>
                  <a:pt x="91456" y="226181"/>
                  <a:pt x="101600" y="221673"/>
                </a:cubicBezTo>
                <a:cubicBezTo>
                  <a:pt x="119394" y="213765"/>
                  <a:pt x="138545" y="209358"/>
                  <a:pt x="157018" y="203200"/>
                </a:cubicBezTo>
                <a:lnTo>
                  <a:pt x="212437" y="184727"/>
                </a:lnTo>
                <a:cubicBezTo>
                  <a:pt x="221673" y="181648"/>
                  <a:pt x="230701" y="177852"/>
                  <a:pt x="240146" y="175491"/>
                </a:cubicBezTo>
                <a:cubicBezTo>
                  <a:pt x="286536" y="163893"/>
                  <a:pt x="265048" y="170268"/>
                  <a:pt x="304800" y="157018"/>
                </a:cubicBezTo>
                <a:cubicBezTo>
                  <a:pt x="314036" y="150860"/>
                  <a:pt x="322580" y="143509"/>
                  <a:pt x="332509" y="138545"/>
                </a:cubicBezTo>
                <a:cubicBezTo>
                  <a:pt x="341217" y="134191"/>
                  <a:pt x="351707" y="134037"/>
                  <a:pt x="360218" y="129309"/>
                </a:cubicBezTo>
                <a:cubicBezTo>
                  <a:pt x="360235" y="129299"/>
                  <a:pt x="429483" y="83133"/>
                  <a:pt x="443346" y="73891"/>
                </a:cubicBezTo>
                <a:cubicBezTo>
                  <a:pt x="452582" y="67733"/>
                  <a:pt x="460524" y="58928"/>
                  <a:pt x="471055" y="55418"/>
                </a:cubicBezTo>
                <a:lnTo>
                  <a:pt x="498764" y="46182"/>
                </a:lnTo>
                <a:cubicBezTo>
                  <a:pt x="542674" y="16908"/>
                  <a:pt x="515943" y="31219"/>
                  <a:pt x="581891" y="9236"/>
                </a:cubicBezTo>
                <a:lnTo>
                  <a:pt x="609600" y="0"/>
                </a:lnTo>
                <a:cubicBezTo>
                  <a:pt x="637309" y="3079"/>
                  <a:pt x="665128" y="5293"/>
                  <a:pt x="692727" y="9236"/>
                </a:cubicBezTo>
                <a:cubicBezTo>
                  <a:pt x="767264" y="19884"/>
                  <a:pt x="712528" y="16495"/>
                  <a:pt x="794327" y="36945"/>
                </a:cubicBezTo>
                <a:cubicBezTo>
                  <a:pt x="818957" y="43103"/>
                  <a:pt x="844132" y="47389"/>
                  <a:pt x="868218" y="55418"/>
                </a:cubicBezTo>
                <a:cubicBezTo>
                  <a:pt x="886691" y="61576"/>
                  <a:pt x="904746" y="69168"/>
                  <a:pt x="923637" y="73891"/>
                </a:cubicBezTo>
                <a:cubicBezTo>
                  <a:pt x="970027" y="85488"/>
                  <a:pt x="948540" y="79113"/>
                  <a:pt x="988291" y="92364"/>
                </a:cubicBezTo>
                <a:cubicBezTo>
                  <a:pt x="1028315" y="89285"/>
                  <a:pt x="1068421" y="79133"/>
                  <a:pt x="1108364" y="83127"/>
                </a:cubicBezTo>
                <a:cubicBezTo>
                  <a:pt x="1119410" y="84232"/>
                  <a:pt x="1090858" y="97227"/>
                  <a:pt x="1080655" y="101600"/>
                </a:cubicBezTo>
                <a:cubicBezTo>
                  <a:pt x="1068987" y="106600"/>
                  <a:pt x="1056024" y="107757"/>
                  <a:pt x="1043709" y="110836"/>
                </a:cubicBezTo>
                <a:cubicBezTo>
                  <a:pt x="952716" y="201832"/>
                  <a:pt x="1058849" y="99180"/>
                  <a:pt x="969818" y="175491"/>
                </a:cubicBezTo>
                <a:cubicBezTo>
                  <a:pt x="925790" y="213229"/>
                  <a:pt x="961533" y="196725"/>
                  <a:pt x="914400" y="212436"/>
                </a:cubicBezTo>
                <a:lnTo>
                  <a:pt x="831273" y="267854"/>
                </a:lnTo>
                <a:lnTo>
                  <a:pt x="803564" y="286327"/>
                </a:lnTo>
                <a:cubicBezTo>
                  <a:pt x="794328" y="292485"/>
                  <a:pt x="786386" y="301290"/>
                  <a:pt x="775855" y="304800"/>
                </a:cubicBezTo>
                <a:lnTo>
                  <a:pt x="748146" y="314036"/>
                </a:lnTo>
                <a:cubicBezTo>
                  <a:pt x="738910" y="320194"/>
                  <a:pt x="730581" y="328001"/>
                  <a:pt x="720437" y="332509"/>
                </a:cubicBezTo>
                <a:cubicBezTo>
                  <a:pt x="702643" y="340417"/>
                  <a:pt x="665018" y="350982"/>
                  <a:pt x="665018" y="350982"/>
                </a:cubicBezTo>
                <a:cubicBezTo>
                  <a:pt x="634230" y="347903"/>
                  <a:pt x="603325" y="345834"/>
                  <a:pt x="572655" y="341745"/>
                </a:cubicBezTo>
                <a:cubicBezTo>
                  <a:pt x="554801" y="339364"/>
                  <a:pt x="508731" y="328760"/>
                  <a:pt x="489527" y="323273"/>
                </a:cubicBezTo>
                <a:cubicBezTo>
                  <a:pt x="480166" y="320598"/>
                  <a:pt x="471179" y="316711"/>
                  <a:pt x="461818" y="314036"/>
                </a:cubicBezTo>
                <a:cubicBezTo>
                  <a:pt x="449612" y="310549"/>
                  <a:pt x="437032" y="308448"/>
                  <a:pt x="424873" y="304800"/>
                </a:cubicBezTo>
                <a:cubicBezTo>
                  <a:pt x="406222" y="299205"/>
                  <a:pt x="387928" y="292485"/>
                  <a:pt x="369455" y="286327"/>
                </a:cubicBezTo>
                <a:cubicBezTo>
                  <a:pt x="360219" y="283248"/>
                  <a:pt x="351191" y="279452"/>
                  <a:pt x="341746" y="277091"/>
                </a:cubicBezTo>
                <a:cubicBezTo>
                  <a:pt x="329431" y="274012"/>
                  <a:pt x="317006" y="271341"/>
                  <a:pt x="304800" y="267854"/>
                </a:cubicBezTo>
                <a:cubicBezTo>
                  <a:pt x="295439" y="265179"/>
                  <a:pt x="286742" y="259905"/>
                  <a:pt x="277091" y="258618"/>
                </a:cubicBezTo>
                <a:cubicBezTo>
                  <a:pt x="186725" y="246570"/>
                  <a:pt x="153799" y="249382"/>
                  <a:pt x="64655" y="249382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3" name="Vrije vorm: vorm 22">
            <a:extLst>
              <a:ext uri="{FF2B5EF4-FFF2-40B4-BE49-F238E27FC236}">
                <a16:creationId xmlns:a16="http://schemas.microsoft.com/office/drawing/2014/main" id="{D727F650-F7EF-49BB-BC1C-8A4E02294A64}"/>
              </a:ext>
            </a:extLst>
          </p:cNvPr>
          <p:cNvSpPr/>
          <p:nvPr/>
        </p:nvSpPr>
        <p:spPr>
          <a:xfrm>
            <a:off x="2168122" y="3781074"/>
            <a:ext cx="1368152" cy="504056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0862" h="350982">
                <a:moveTo>
                  <a:pt x="0" y="277091"/>
                </a:moveTo>
                <a:cubicBezTo>
                  <a:pt x="15394" y="267855"/>
                  <a:pt x="30125" y="257411"/>
                  <a:pt x="46182" y="249382"/>
                </a:cubicBezTo>
                <a:cubicBezTo>
                  <a:pt x="54890" y="245028"/>
                  <a:pt x="65183" y="244499"/>
                  <a:pt x="73891" y="240145"/>
                </a:cubicBezTo>
                <a:cubicBezTo>
                  <a:pt x="83820" y="235181"/>
                  <a:pt x="91456" y="226181"/>
                  <a:pt x="101600" y="221673"/>
                </a:cubicBezTo>
                <a:cubicBezTo>
                  <a:pt x="119394" y="213765"/>
                  <a:pt x="138545" y="209358"/>
                  <a:pt x="157018" y="203200"/>
                </a:cubicBezTo>
                <a:lnTo>
                  <a:pt x="212437" y="184727"/>
                </a:lnTo>
                <a:cubicBezTo>
                  <a:pt x="221673" y="181648"/>
                  <a:pt x="230701" y="177852"/>
                  <a:pt x="240146" y="175491"/>
                </a:cubicBezTo>
                <a:cubicBezTo>
                  <a:pt x="286536" y="163893"/>
                  <a:pt x="265048" y="170268"/>
                  <a:pt x="304800" y="157018"/>
                </a:cubicBezTo>
                <a:cubicBezTo>
                  <a:pt x="314036" y="150860"/>
                  <a:pt x="322580" y="143509"/>
                  <a:pt x="332509" y="138545"/>
                </a:cubicBezTo>
                <a:cubicBezTo>
                  <a:pt x="341217" y="134191"/>
                  <a:pt x="351707" y="134037"/>
                  <a:pt x="360218" y="129309"/>
                </a:cubicBezTo>
                <a:cubicBezTo>
                  <a:pt x="360235" y="129299"/>
                  <a:pt x="429483" y="83133"/>
                  <a:pt x="443346" y="73891"/>
                </a:cubicBezTo>
                <a:cubicBezTo>
                  <a:pt x="452582" y="67733"/>
                  <a:pt x="460524" y="58928"/>
                  <a:pt x="471055" y="55418"/>
                </a:cubicBezTo>
                <a:lnTo>
                  <a:pt x="498764" y="46182"/>
                </a:lnTo>
                <a:cubicBezTo>
                  <a:pt x="542674" y="16908"/>
                  <a:pt x="515943" y="31219"/>
                  <a:pt x="581891" y="9236"/>
                </a:cubicBezTo>
                <a:lnTo>
                  <a:pt x="609600" y="0"/>
                </a:lnTo>
                <a:cubicBezTo>
                  <a:pt x="637309" y="3079"/>
                  <a:pt x="665128" y="5293"/>
                  <a:pt x="692727" y="9236"/>
                </a:cubicBezTo>
                <a:cubicBezTo>
                  <a:pt x="767264" y="19884"/>
                  <a:pt x="712528" y="16495"/>
                  <a:pt x="794327" y="36945"/>
                </a:cubicBezTo>
                <a:cubicBezTo>
                  <a:pt x="818957" y="43103"/>
                  <a:pt x="844132" y="47389"/>
                  <a:pt x="868218" y="55418"/>
                </a:cubicBezTo>
                <a:cubicBezTo>
                  <a:pt x="886691" y="61576"/>
                  <a:pt x="904746" y="69168"/>
                  <a:pt x="923637" y="73891"/>
                </a:cubicBezTo>
                <a:cubicBezTo>
                  <a:pt x="970027" y="85488"/>
                  <a:pt x="948540" y="79113"/>
                  <a:pt x="988291" y="92364"/>
                </a:cubicBezTo>
                <a:cubicBezTo>
                  <a:pt x="1028315" y="89285"/>
                  <a:pt x="1068421" y="79133"/>
                  <a:pt x="1108364" y="83127"/>
                </a:cubicBezTo>
                <a:cubicBezTo>
                  <a:pt x="1119410" y="84232"/>
                  <a:pt x="1090858" y="97227"/>
                  <a:pt x="1080655" y="101600"/>
                </a:cubicBezTo>
                <a:cubicBezTo>
                  <a:pt x="1068987" y="106600"/>
                  <a:pt x="1056024" y="107757"/>
                  <a:pt x="1043709" y="110836"/>
                </a:cubicBezTo>
                <a:cubicBezTo>
                  <a:pt x="952716" y="201832"/>
                  <a:pt x="1058849" y="99180"/>
                  <a:pt x="969818" y="175491"/>
                </a:cubicBezTo>
                <a:cubicBezTo>
                  <a:pt x="925790" y="213229"/>
                  <a:pt x="961533" y="196725"/>
                  <a:pt x="914400" y="212436"/>
                </a:cubicBezTo>
                <a:lnTo>
                  <a:pt x="831273" y="267854"/>
                </a:lnTo>
                <a:lnTo>
                  <a:pt x="803564" y="286327"/>
                </a:lnTo>
                <a:cubicBezTo>
                  <a:pt x="794328" y="292485"/>
                  <a:pt x="786386" y="301290"/>
                  <a:pt x="775855" y="304800"/>
                </a:cubicBezTo>
                <a:lnTo>
                  <a:pt x="748146" y="314036"/>
                </a:lnTo>
                <a:cubicBezTo>
                  <a:pt x="738910" y="320194"/>
                  <a:pt x="730581" y="328001"/>
                  <a:pt x="720437" y="332509"/>
                </a:cubicBezTo>
                <a:cubicBezTo>
                  <a:pt x="702643" y="340417"/>
                  <a:pt x="665018" y="350982"/>
                  <a:pt x="665018" y="350982"/>
                </a:cubicBezTo>
                <a:cubicBezTo>
                  <a:pt x="634230" y="347903"/>
                  <a:pt x="603325" y="345834"/>
                  <a:pt x="572655" y="341745"/>
                </a:cubicBezTo>
                <a:cubicBezTo>
                  <a:pt x="554801" y="339364"/>
                  <a:pt x="508731" y="328760"/>
                  <a:pt x="489527" y="323273"/>
                </a:cubicBezTo>
                <a:cubicBezTo>
                  <a:pt x="480166" y="320598"/>
                  <a:pt x="471179" y="316711"/>
                  <a:pt x="461818" y="314036"/>
                </a:cubicBezTo>
                <a:cubicBezTo>
                  <a:pt x="449612" y="310549"/>
                  <a:pt x="437032" y="308448"/>
                  <a:pt x="424873" y="304800"/>
                </a:cubicBezTo>
                <a:cubicBezTo>
                  <a:pt x="406222" y="299205"/>
                  <a:pt x="387928" y="292485"/>
                  <a:pt x="369455" y="286327"/>
                </a:cubicBezTo>
                <a:cubicBezTo>
                  <a:pt x="360219" y="283248"/>
                  <a:pt x="351191" y="279452"/>
                  <a:pt x="341746" y="277091"/>
                </a:cubicBezTo>
                <a:cubicBezTo>
                  <a:pt x="329431" y="274012"/>
                  <a:pt x="317006" y="271341"/>
                  <a:pt x="304800" y="267854"/>
                </a:cubicBezTo>
                <a:cubicBezTo>
                  <a:pt x="295439" y="265179"/>
                  <a:pt x="286742" y="259905"/>
                  <a:pt x="277091" y="258618"/>
                </a:cubicBezTo>
                <a:cubicBezTo>
                  <a:pt x="186725" y="246570"/>
                  <a:pt x="153799" y="249382"/>
                  <a:pt x="64655" y="249382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C12EC3E4-F9F0-4F1C-BD96-9B23B3CFDCB1}"/>
              </a:ext>
            </a:extLst>
          </p:cNvPr>
          <p:cNvSpPr txBox="1"/>
          <p:nvPr/>
        </p:nvSpPr>
        <p:spPr>
          <a:xfrm>
            <a:off x="413831" y="5838862"/>
            <a:ext cx="7168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3600" b="1" dirty="0"/>
              <a:t>Na</a:t>
            </a:r>
          </a:p>
        </p:txBody>
      </p:sp>
      <p:sp>
        <p:nvSpPr>
          <p:cNvPr id="25" name="Vrije vorm: vorm 24">
            <a:extLst>
              <a:ext uri="{FF2B5EF4-FFF2-40B4-BE49-F238E27FC236}">
                <a16:creationId xmlns:a16="http://schemas.microsoft.com/office/drawing/2014/main" id="{1DAC7A38-74C5-4DC0-A129-299FEA5B2B3E}"/>
              </a:ext>
            </a:extLst>
          </p:cNvPr>
          <p:cNvSpPr/>
          <p:nvPr/>
        </p:nvSpPr>
        <p:spPr>
          <a:xfrm>
            <a:off x="8239889" y="3996964"/>
            <a:ext cx="385519" cy="182068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0862" h="350982">
                <a:moveTo>
                  <a:pt x="0" y="277091"/>
                </a:moveTo>
                <a:cubicBezTo>
                  <a:pt x="15394" y="267855"/>
                  <a:pt x="30125" y="257411"/>
                  <a:pt x="46182" y="249382"/>
                </a:cubicBezTo>
                <a:cubicBezTo>
                  <a:pt x="54890" y="245028"/>
                  <a:pt x="65183" y="244499"/>
                  <a:pt x="73891" y="240145"/>
                </a:cubicBezTo>
                <a:cubicBezTo>
                  <a:pt x="83820" y="235181"/>
                  <a:pt x="91456" y="226181"/>
                  <a:pt x="101600" y="221673"/>
                </a:cubicBezTo>
                <a:cubicBezTo>
                  <a:pt x="119394" y="213765"/>
                  <a:pt x="138545" y="209358"/>
                  <a:pt x="157018" y="203200"/>
                </a:cubicBezTo>
                <a:lnTo>
                  <a:pt x="212437" y="184727"/>
                </a:lnTo>
                <a:cubicBezTo>
                  <a:pt x="221673" y="181648"/>
                  <a:pt x="230701" y="177852"/>
                  <a:pt x="240146" y="175491"/>
                </a:cubicBezTo>
                <a:cubicBezTo>
                  <a:pt x="286536" y="163893"/>
                  <a:pt x="265048" y="170268"/>
                  <a:pt x="304800" y="157018"/>
                </a:cubicBezTo>
                <a:cubicBezTo>
                  <a:pt x="314036" y="150860"/>
                  <a:pt x="322580" y="143509"/>
                  <a:pt x="332509" y="138545"/>
                </a:cubicBezTo>
                <a:cubicBezTo>
                  <a:pt x="341217" y="134191"/>
                  <a:pt x="351707" y="134037"/>
                  <a:pt x="360218" y="129309"/>
                </a:cubicBezTo>
                <a:cubicBezTo>
                  <a:pt x="360235" y="129299"/>
                  <a:pt x="429483" y="83133"/>
                  <a:pt x="443346" y="73891"/>
                </a:cubicBezTo>
                <a:cubicBezTo>
                  <a:pt x="452582" y="67733"/>
                  <a:pt x="460524" y="58928"/>
                  <a:pt x="471055" y="55418"/>
                </a:cubicBezTo>
                <a:lnTo>
                  <a:pt x="498764" y="46182"/>
                </a:lnTo>
                <a:cubicBezTo>
                  <a:pt x="542674" y="16908"/>
                  <a:pt x="515943" y="31219"/>
                  <a:pt x="581891" y="9236"/>
                </a:cubicBezTo>
                <a:lnTo>
                  <a:pt x="609600" y="0"/>
                </a:lnTo>
                <a:cubicBezTo>
                  <a:pt x="637309" y="3079"/>
                  <a:pt x="665128" y="5293"/>
                  <a:pt x="692727" y="9236"/>
                </a:cubicBezTo>
                <a:cubicBezTo>
                  <a:pt x="767264" y="19884"/>
                  <a:pt x="712528" y="16495"/>
                  <a:pt x="794327" y="36945"/>
                </a:cubicBezTo>
                <a:cubicBezTo>
                  <a:pt x="818957" y="43103"/>
                  <a:pt x="844132" y="47389"/>
                  <a:pt x="868218" y="55418"/>
                </a:cubicBezTo>
                <a:cubicBezTo>
                  <a:pt x="886691" y="61576"/>
                  <a:pt x="904746" y="69168"/>
                  <a:pt x="923637" y="73891"/>
                </a:cubicBezTo>
                <a:cubicBezTo>
                  <a:pt x="970027" y="85488"/>
                  <a:pt x="948540" y="79113"/>
                  <a:pt x="988291" y="92364"/>
                </a:cubicBezTo>
                <a:cubicBezTo>
                  <a:pt x="1028315" y="89285"/>
                  <a:pt x="1068421" y="79133"/>
                  <a:pt x="1108364" y="83127"/>
                </a:cubicBezTo>
                <a:cubicBezTo>
                  <a:pt x="1119410" y="84232"/>
                  <a:pt x="1090858" y="97227"/>
                  <a:pt x="1080655" y="101600"/>
                </a:cubicBezTo>
                <a:cubicBezTo>
                  <a:pt x="1068987" y="106600"/>
                  <a:pt x="1056024" y="107757"/>
                  <a:pt x="1043709" y="110836"/>
                </a:cubicBezTo>
                <a:cubicBezTo>
                  <a:pt x="952716" y="201832"/>
                  <a:pt x="1058849" y="99180"/>
                  <a:pt x="969818" y="175491"/>
                </a:cubicBezTo>
                <a:cubicBezTo>
                  <a:pt x="925790" y="213229"/>
                  <a:pt x="961533" y="196725"/>
                  <a:pt x="914400" y="212436"/>
                </a:cubicBezTo>
                <a:lnTo>
                  <a:pt x="831273" y="267854"/>
                </a:lnTo>
                <a:lnTo>
                  <a:pt x="803564" y="286327"/>
                </a:lnTo>
                <a:cubicBezTo>
                  <a:pt x="794328" y="292485"/>
                  <a:pt x="786386" y="301290"/>
                  <a:pt x="775855" y="304800"/>
                </a:cubicBezTo>
                <a:lnTo>
                  <a:pt x="748146" y="314036"/>
                </a:lnTo>
                <a:cubicBezTo>
                  <a:pt x="738910" y="320194"/>
                  <a:pt x="730581" y="328001"/>
                  <a:pt x="720437" y="332509"/>
                </a:cubicBezTo>
                <a:cubicBezTo>
                  <a:pt x="702643" y="340417"/>
                  <a:pt x="665018" y="350982"/>
                  <a:pt x="665018" y="350982"/>
                </a:cubicBezTo>
                <a:cubicBezTo>
                  <a:pt x="634230" y="347903"/>
                  <a:pt x="603325" y="345834"/>
                  <a:pt x="572655" y="341745"/>
                </a:cubicBezTo>
                <a:cubicBezTo>
                  <a:pt x="554801" y="339364"/>
                  <a:pt x="508731" y="328760"/>
                  <a:pt x="489527" y="323273"/>
                </a:cubicBezTo>
                <a:cubicBezTo>
                  <a:pt x="480166" y="320598"/>
                  <a:pt x="471179" y="316711"/>
                  <a:pt x="461818" y="314036"/>
                </a:cubicBezTo>
                <a:cubicBezTo>
                  <a:pt x="449612" y="310549"/>
                  <a:pt x="437032" y="308448"/>
                  <a:pt x="424873" y="304800"/>
                </a:cubicBezTo>
                <a:cubicBezTo>
                  <a:pt x="406222" y="299205"/>
                  <a:pt x="387928" y="292485"/>
                  <a:pt x="369455" y="286327"/>
                </a:cubicBezTo>
                <a:cubicBezTo>
                  <a:pt x="360219" y="283248"/>
                  <a:pt x="351191" y="279452"/>
                  <a:pt x="341746" y="277091"/>
                </a:cubicBezTo>
                <a:cubicBezTo>
                  <a:pt x="329431" y="274012"/>
                  <a:pt x="317006" y="271341"/>
                  <a:pt x="304800" y="267854"/>
                </a:cubicBezTo>
                <a:cubicBezTo>
                  <a:pt x="295439" y="265179"/>
                  <a:pt x="286742" y="259905"/>
                  <a:pt x="277091" y="258618"/>
                </a:cubicBezTo>
                <a:cubicBezTo>
                  <a:pt x="186725" y="246570"/>
                  <a:pt x="153799" y="249382"/>
                  <a:pt x="64655" y="249382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6" name="Vrije vorm: vorm 25">
            <a:extLst>
              <a:ext uri="{FF2B5EF4-FFF2-40B4-BE49-F238E27FC236}">
                <a16:creationId xmlns:a16="http://schemas.microsoft.com/office/drawing/2014/main" id="{08EB037F-B1C4-4BE8-A910-D3787752B004}"/>
              </a:ext>
            </a:extLst>
          </p:cNvPr>
          <p:cNvSpPr/>
          <p:nvPr/>
        </p:nvSpPr>
        <p:spPr>
          <a:xfrm>
            <a:off x="9063337" y="4236104"/>
            <a:ext cx="645544" cy="202910"/>
          </a:xfrm>
          <a:custGeom>
            <a:avLst/>
            <a:gdLst>
              <a:gd name="connsiteX0" fmla="*/ 0 w 1110862"/>
              <a:gd name="connsiteY0" fmla="*/ 277091 h 350982"/>
              <a:gd name="connsiteX1" fmla="*/ 46182 w 1110862"/>
              <a:gd name="connsiteY1" fmla="*/ 249382 h 350982"/>
              <a:gd name="connsiteX2" fmla="*/ 73891 w 1110862"/>
              <a:gd name="connsiteY2" fmla="*/ 240145 h 350982"/>
              <a:gd name="connsiteX3" fmla="*/ 101600 w 1110862"/>
              <a:gd name="connsiteY3" fmla="*/ 221673 h 350982"/>
              <a:gd name="connsiteX4" fmla="*/ 157018 w 1110862"/>
              <a:gd name="connsiteY4" fmla="*/ 203200 h 350982"/>
              <a:gd name="connsiteX5" fmla="*/ 212437 w 1110862"/>
              <a:gd name="connsiteY5" fmla="*/ 184727 h 350982"/>
              <a:gd name="connsiteX6" fmla="*/ 240146 w 1110862"/>
              <a:gd name="connsiteY6" fmla="*/ 175491 h 350982"/>
              <a:gd name="connsiteX7" fmla="*/ 304800 w 1110862"/>
              <a:gd name="connsiteY7" fmla="*/ 157018 h 350982"/>
              <a:gd name="connsiteX8" fmla="*/ 332509 w 1110862"/>
              <a:gd name="connsiteY8" fmla="*/ 138545 h 350982"/>
              <a:gd name="connsiteX9" fmla="*/ 360218 w 1110862"/>
              <a:gd name="connsiteY9" fmla="*/ 129309 h 350982"/>
              <a:gd name="connsiteX10" fmla="*/ 443346 w 1110862"/>
              <a:gd name="connsiteY10" fmla="*/ 73891 h 350982"/>
              <a:gd name="connsiteX11" fmla="*/ 471055 w 1110862"/>
              <a:gd name="connsiteY11" fmla="*/ 55418 h 350982"/>
              <a:gd name="connsiteX12" fmla="*/ 498764 w 1110862"/>
              <a:gd name="connsiteY12" fmla="*/ 46182 h 350982"/>
              <a:gd name="connsiteX13" fmla="*/ 581891 w 1110862"/>
              <a:gd name="connsiteY13" fmla="*/ 9236 h 350982"/>
              <a:gd name="connsiteX14" fmla="*/ 609600 w 1110862"/>
              <a:gd name="connsiteY14" fmla="*/ 0 h 350982"/>
              <a:gd name="connsiteX15" fmla="*/ 692727 w 1110862"/>
              <a:gd name="connsiteY15" fmla="*/ 9236 h 350982"/>
              <a:gd name="connsiteX16" fmla="*/ 794327 w 1110862"/>
              <a:gd name="connsiteY16" fmla="*/ 36945 h 350982"/>
              <a:gd name="connsiteX17" fmla="*/ 868218 w 1110862"/>
              <a:gd name="connsiteY17" fmla="*/ 55418 h 350982"/>
              <a:gd name="connsiteX18" fmla="*/ 923637 w 1110862"/>
              <a:gd name="connsiteY18" fmla="*/ 73891 h 350982"/>
              <a:gd name="connsiteX19" fmla="*/ 988291 w 1110862"/>
              <a:gd name="connsiteY19" fmla="*/ 92364 h 350982"/>
              <a:gd name="connsiteX20" fmla="*/ 1108364 w 1110862"/>
              <a:gd name="connsiteY20" fmla="*/ 83127 h 350982"/>
              <a:gd name="connsiteX21" fmla="*/ 1080655 w 1110862"/>
              <a:gd name="connsiteY21" fmla="*/ 101600 h 350982"/>
              <a:gd name="connsiteX22" fmla="*/ 1043709 w 1110862"/>
              <a:gd name="connsiteY22" fmla="*/ 110836 h 350982"/>
              <a:gd name="connsiteX23" fmla="*/ 969818 w 1110862"/>
              <a:gd name="connsiteY23" fmla="*/ 175491 h 350982"/>
              <a:gd name="connsiteX24" fmla="*/ 914400 w 1110862"/>
              <a:gd name="connsiteY24" fmla="*/ 212436 h 350982"/>
              <a:gd name="connsiteX25" fmla="*/ 831273 w 1110862"/>
              <a:gd name="connsiteY25" fmla="*/ 267854 h 350982"/>
              <a:gd name="connsiteX26" fmla="*/ 803564 w 1110862"/>
              <a:gd name="connsiteY26" fmla="*/ 286327 h 350982"/>
              <a:gd name="connsiteX27" fmla="*/ 775855 w 1110862"/>
              <a:gd name="connsiteY27" fmla="*/ 304800 h 350982"/>
              <a:gd name="connsiteX28" fmla="*/ 748146 w 1110862"/>
              <a:gd name="connsiteY28" fmla="*/ 314036 h 350982"/>
              <a:gd name="connsiteX29" fmla="*/ 720437 w 1110862"/>
              <a:gd name="connsiteY29" fmla="*/ 332509 h 350982"/>
              <a:gd name="connsiteX30" fmla="*/ 665018 w 1110862"/>
              <a:gd name="connsiteY30" fmla="*/ 350982 h 350982"/>
              <a:gd name="connsiteX31" fmla="*/ 572655 w 1110862"/>
              <a:gd name="connsiteY31" fmla="*/ 341745 h 350982"/>
              <a:gd name="connsiteX32" fmla="*/ 489527 w 1110862"/>
              <a:gd name="connsiteY32" fmla="*/ 323273 h 350982"/>
              <a:gd name="connsiteX33" fmla="*/ 461818 w 1110862"/>
              <a:gd name="connsiteY33" fmla="*/ 314036 h 350982"/>
              <a:gd name="connsiteX34" fmla="*/ 424873 w 1110862"/>
              <a:gd name="connsiteY34" fmla="*/ 304800 h 350982"/>
              <a:gd name="connsiteX35" fmla="*/ 369455 w 1110862"/>
              <a:gd name="connsiteY35" fmla="*/ 286327 h 350982"/>
              <a:gd name="connsiteX36" fmla="*/ 341746 w 1110862"/>
              <a:gd name="connsiteY36" fmla="*/ 277091 h 350982"/>
              <a:gd name="connsiteX37" fmla="*/ 304800 w 1110862"/>
              <a:gd name="connsiteY37" fmla="*/ 267854 h 350982"/>
              <a:gd name="connsiteX38" fmla="*/ 277091 w 1110862"/>
              <a:gd name="connsiteY38" fmla="*/ 258618 h 350982"/>
              <a:gd name="connsiteX39" fmla="*/ 64655 w 1110862"/>
              <a:gd name="connsiteY39" fmla="*/ 249382 h 35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10862" h="350982">
                <a:moveTo>
                  <a:pt x="0" y="277091"/>
                </a:moveTo>
                <a:cubicBezTo>
                  <a:pt x="15394" y="267855"/>
                  <a:pt x="30125" y="257411"/>
                  <a:pt x="46182" y="249382"/>
                </a:cubicBezTo>
                <a:cubicBezTo>
                  <a:pt x="54890" y="245028"/>
                  <a:pt x="65183" y="244499"/>
                  <a:pt x="73891" y="240145"/>
                </a:cubicBezTo>
                <a:cubicBezTo>
                  <a:pt x="83820" y="235181"/>
                  <a:pt x="91456" y="226181"/>
                  <a:pt x="101600" y="221673"/>
                </a:cubicBezTo>
                <a:cubicBezTo>
                  <a:pt x="119394" y="213765"/>
                  <a:pt x="138545" y="209358"/>
                  <a:pt x="157018" y="203200"/>
                </a:cubicBezTo>
                <a:lnTo>
                  <a:pt x="212437" y="184727"/>
                </a:lnTo>
                <a:cubicBezTo>
                  <a:pt x="221673" y="181648"/>
                  <a:pt x="230701" y="177852"/>
                  <a:pt x="240146" y="175491"/>
                </a:cubicBezTo>
                <a:cubicBezTo>
                  <a:pt x="286536" y="163893"/>
                  <a:pt x="265048" y="170268"/>
                  <a:pt x="304800" y="157018"/>
                </a:cubicBezTo>
                <a:cubicBezTo>
                  <a:pt x="314036" y="150860"/>
                  <a:pt x="322580" y="143509"/>
                  <a:pt x="332509" y="138545"/>
                </a:cubicBezTo>
                <a:cubicBezTo>
                  <a:pt x="341217" y="134191"/>
                  <a:pt x="351707" y="134037"/>
                  <a:pt x="360218" y="129309"/>
                </a:cubicBezTo>
                <a:cubicBezTo>
                  <a:pt x="360235" y="129299"/>
                  <a:pt x="429483" y="83133"/>
                  <a:pt x="443346" y="73891"/>
                </a:cubicBezTo>
                <a:cubicBezTo>
                  <a:pt x="452582" y="67733"/>
                  <a:pt x="460524" y="58928"/>
                  <a:pt x="471055" y="55418"/>
                </a:cubicBezTo>
                <a:lnTo>
                  <a:pt x="498764" y="46182"/>
                </a:lnTo>
                <a:cubicBezTo>
                  <a:pt x="542674" y="16908"/>
                  <a:pt x="515943" y="31219"/>
                  <a:pt x="581891" y="9236"/>
                </a:cubicBezTo>
                <a:lnTo>
                  <a:pt x="609600" y="0"/>
                </a:lnTo>
                <a:cubicBezTo>
                  <a:pt x="637309" y="3079"/>
                  <a:pt x="665128" y="5293"/>
                  <a:pt x="692727" y="9236"/>
                </a:cubicBezTo>
                <a:cubicBezTo>
                  <a:pt x="767264" y="19884"/>
                  <a:pt x="712528" y="16495"/>
                  <a:pt x="794327" y="36945"/>
                </a:cubicBezTo>
                <a:cubicBezTo>
                  <a:pt x="818957" y="43103"/>
                  <a:pt x="844132" y="47389"/>
                  <a:pt x="868218" y="55418"/>
                </a:cubicBezTo>
                <a:cubicBezTo>
                  <a:pt x="886691" y="61576"/>
                  <a:pt x="904746" y="69168"/>
                  <a:pt x="923637" y="73891"/>
                </a:cubicBezTo>
                <a:cubicBezTo>
                  <a:pt x="970027" y="85488"/>
                  <a:pt x="948540" y="79113"/>
                  <a:pt x="988291" y="92364"/>
                </a:cubicBezTo>
                <a:cubicBezTo>
                  <a:pt x="1028315" y="89285"/>
                  <a:pt x="1068421" y="79133"/>
                  <a:pt x="1108364" y="83127"/>
                </a:cubicBezTo>
                <a:cubicBezTo>
                  <a:pt x="1119410" y="84232"/>
                  <a:pt x="1090858" y="97227"/>
                  <a:pt x="1080655" y="101600"/>
                </a:cubicBezTo>
                <a:cubicBezTo>
                  <a:pt x="1068987" y="106600"/>
                  <a:pt x="1056024" y="107757"/>
                  <a:pt x="1043709" y="110836"/>
                </a:cubicBezTo>
                <a:cubicBezTo>
                  <a:pt x="952716" y="201832"/>
                  <a:pt x="1058849" y="99180"/>
                  <a:pt x="969818" y="175491"/>
                </a:cubicBezTo>
                <a:cubicBezTo>
                  <a:pt x="925790" y="213229"/>
                  <a:pt x="961533" y="196725"/>
                  <a:pt x="914400" y="212436"/>
                </a:cubicBezTo>
                <a:lnTo>
                  <a:pt x="831273" y="267854"/>
                </a:lnTo>
                <a:lnTo>
                  <a:pt x="803564" y="286327"/>
                </a:lnTo>
                <a:cubicBezTo>
                  <a:pt x="794328" y="292485"/>
                  <a:pt x="786386" y="301290"/>
                  <a:pt x="775855" y="304800"/>
                </a:cubicBezTo>
                <a:lnTo>
                  <a:pt x="748146" y="314036"/>
                </a:lnTo>
                <a:cubicBezTo>
                  <a:pt x="738910" y="320194"/>
                  <a:pt x="730581" y="328001"/>
                  <a:pt x="720437" y="332509"/>
                </a:cubicBezTo>
                <a:cubicBezTo>
                  <a:pt x="702643" y="340417"/>
                  <a:pt x="665018" y="350982"/>
                  <a:pt x="665018" y="350982"/>
                </a:cubicBezTo>
                <a:cubicBezTo>
                  <a:pt x="634230" y="347903"/>
                  <a:pt x="603325" y="345834"/>
                  <a:pt x="572655" y="341745"/>
                </a:cubicBezTo>
                <a:cubicBezTo>
                  <a:pt x="554801" y="339364"/>
                  <a:pt x="508731" y="328760"/>
                  <a:pt x="489527" y="323273"/>
                </a:cubicBezTo>
                <a:cubicBezTo>
                  <a:pt x="480166" y="320598"/>
                  <a:pt x="471179" y="316711"/>
                  <a:pt x="461818" y="314036"/>
                </a:cubicBezTo>
                <a:cubicBezTo>
                  <a:pt x="449612" y="310549"/>
                  <a:pt x="437032" y="308448"/>
                  <a:pt x="424873" y="304800"/>
                </a:cubicBezTo>
                <a:cubicBezTo>
                  <a:pt x="406222" y="299205"/>
                  <a:pt x="387928" y="292485"/>
                  <a:pt x="369455" y="286327"/>
                </a:cubicBezTo>
                <a:cubicBezTo>
                  <a:pt x="360219" y="283248"/>
                  <a:pt x="351191" y="279452"/>
                  <a:pt x="341746" y="277091"/>
                </a:cubicBezTo>
                <a:cubicBezTo>
                  <a:pt x="329431" y="274012"/>
                  <a:pt x="317006" y="271341"/>
                  <a:pt x="304800" y="267854"/>
                </a:cubicBezTo>
                <a:cubicBezTo>
                  <a:pt x="295439" y="265179"/>
                  <a:pt x="286742" y="259905"/>
                  <a:pt x="277091" y="258618"/>
                </a:cubicBezTo>
                <a:cubicBezTo>
                  <a:pt x="186725" y="246570"/>
                  <a:pt x="153799" y="249382"/>
                  <a:pt x="64655" y="249382"/>
                </a:cubicBezTo>
              </a:path>
            </a:pathLst>
          </a:cu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C108D407-20DF-4EBF-9BBF-DA7C57FAFC1C}"/>
              </a:ext>
            </a:extLst>
          </p:cNvPr>
          <p:cNvSpPr txBox="1"/>
          <p:nvPr/>
        </p:nvSpPr>
        <p:spPr>
          <a:xfrm>
            <a:off x="5097016" y="1722587"/>
            <a:ext cx="3691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Boomspiegels: 8  Oppervlakte : 20 m²</a:t>
            </a:r>
          </a:p>
          <a:p>
            <a:r>
              <a:rPr lang="nl-BE" dirty="0"/>
              <a:t>Plein oppervlakte : 400 m²</a:t>
            </a:r>
          </a:p>
        </p:txBody>
      </p:sp>
    </p:spTree>
    <p:extLst>
      <p:ext uri="{BB962C8B-B14F-4D97-AF65-F5344CB8AC3E}">
        <p14:creationId xmlns:p14="http://schemas.microsoft.com/office/powerpoint/2010/main" val="2007429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50E4729D-BA03-44CF-BD2E-F154F5266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F7872E-219B-4840-B073-AFEC16D93830}" type="slidenum">
              <a:rPr lang="nl-BE" smtClean="0"/>
              <a:t>9</a:t>
            </a:fld>
            <a:endParaRPr lang="nl-BE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DBE38A5B-2064-4558-BEB8-B5BA21398432}"/>
              </a:ext>
            </a:extLst>
          </p:cNvPr>
          <p:cNvSpPr txBox="1">
            <a:spLocks noChangeArrowheads="1"/>
          </p:cNvSpPr>
          <p:nvPr/>
        </p:nvSpPr>
        <p:spPr>
          <a:xfrm>
            <a:off x="2667000" y="44624"/>
            <a:ext cx="6750496" cy="1671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3. MALEHOEKLAAN  </a:t>
            </a:r>
            <a:r>
              <a:rPr lang="en-US" sz="1800" dirty="0" err="1">
                <a:solidFill>
                  <a:srgbClr val="A53121"/>
                </a:solidFill>
                <a:latin typeface="Verdana" pitchFamily="1" charset="0"/>
              </a:rPr>
              <a:t>vluchtheuvels</a:t>
            </a:r>
            <a:br>
              <a:rPr lang="en-US" sz="1800" dirty="0">
                <a:solidFill>
                  <a:srgbClr val="A53121"/>
                </a:solidFill>
                <a:latin typeface="Verdana" pitchFamily="1" charset="0"/>
              </a:rPr>
            </a:br>
            <a:r>
              <a:rPr lang="en-US" sz="1800" dirty="0">
                <a:solidFill>
                  <a:srgbClr val="A53121"/>
                </a:solidFill>
                <a:latin typeface="Verdana" pitchFamily="1" charset="0"/>
              </a:rPr>
              <a:t>     </a:t>
            </a:r>
            <a:r>
              <a:rPr lang="en-US" sz="1800" dirty="0">
                <a:solidFill>
                  <a:srgbClr val="8AA1B5"/>
                </a:solidFill>
                <a:latin typeface="Verdana" pitchFamily="1" charset="0"/>
              </a:rPr>
              <a:t>Sint - </a:t>
            </a:r>
            <a:r>
              <a:rPr lang="en-US" sz="1800" dirty="0" err="1">
                <a:solidFill>
                  <a:srgbClr val="8AA1B5"/>
                </a:solidFill>
                <a:latin typeface="Verdana" pitchFamily="1" charset="0"/>
              </a:rPr>
              <a:t>Kruis</a:t>
            </a:r>
            <a:endParaRPr lang="en-US" sz="1200" dirty="0"/>
          </a:p>
        </p:txBody>
      </p:sp>
      <p:pic>
        <p:nvPicPr>
          <p:cNvPr id="6" name="Picture 4" descr="StadBrugge_RGB_NL">
            <a:extLst>
              <a:ext uri="{FF2B5EF4-FFF2-40B4-BE49-F238E27FC236}">
                <a16:creationId xmlns:a16="http://schemas.microsoft.com/office/drawing/2014/main" id="{8411347C-E33B-4798-8674-3BE467A8B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000" y="0"/>
            <a:ext cx="1959758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5">
            <a:extLst>
              <a:ext uri="{FF2B5EF4-FFF2-40B4-BE49-F238E27FC236}">
                <a16:creationId xmlns:a16="http://schemas.microsoft.com/office/drawing/2014/main" id="{AE600FE2-C969-4528-83E5-26C4A54EA770}"/>
              </a:ext>
            </a:extLst>
          </p:cNvPr>
          <p:cNvSpPr>
            <a:spLocks noChangeShapeType="1"/>
          </p:cNvSpPr>
          <p:nvPr/>
        </p:nvSpPr>
        <p:spPr bwMode="auto">
          <a:xfrm>
            <a:off x="2667000" y="197024"/>
            <a:ext cx="0" cy="1295400"/>
          </a:xfrm>
          <a:prstGeom prst="line">
            <a:avLst/>
          </a:prstGeom>
          <a:noFill/>
          <a:ln w="12700">
            <a:solidFill>
              <a:srgbClr val="8AA1B5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nl-BE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3474A1A-BEE2-4EF6-A53D-481459FD3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2399" y="1465172"/>
            <a:ext cx="4377101" cy="5213176"/>
          </a:xfrm>
          <a:prstGeom prst="rect">
            <a:avLst/>
          </a:prstGeom>
        </p:spPr>
      </p:pic>
      <p:sp>
        <p:nvSpPr>
          <p:cNvPr id="10" name="Vrije vorm: vorm 9">
            <a:extLst>
              <a:ext uri="{FF2B5EF4-FFF2-40B4-BE49-F238E27FC236}">
                <a16:creationId xmlns:a16="http://schemas.microsoft.com/office/drawing/2014/main" id="{2B6E2814-1DCF-47E7-ADD2-3BCFFEC4BC76}"/>
              </a:ext>
            </a:extLst>
          </p:cNvPr>
          <p:cNvSpPr/>
          <p:nvPr/>
        </p:nvSpPr>
        <p:spPr>
          <a:xfrm>
            <a:off x="4156364" y="2050473"/>
            <a:ext cx="783533" cy="3962400"/>
          </a:xfrm>
          <a:custGeom>
            <a:avLst/>
            <a:gdLst>
              <a:gd name="connsiteX0" fmla="*/ 0 w 783533"/>
              <a:gd name="connsiteY0" fmla="*/ 0 h 3962400"/>
              <a:gd name="connsiteX1" fmla="*/ 471054 w 783533"/>
              <a:gd name="connsiteY1" fmla="*/ 1034472 h 3962400"/>
              <a:gd name="connsiteX2" fmla="*/ 766618 w 783533"/>
              <a:gd name="connsiteY2" fmla="*/ 1995054 h 3962400"/>
              <a:gd name="connsiteX3" fmla="*/ 729672 w 783533"/>
              <a:gd name="connsiteY3" fmla="*/ 3232727 h 3962400"/>
              <a:gd name="connsiteX4" fmla="*/ 581891 w 783533"/>
              <a:gd name="connsiteY4" fmla="*/ 396240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3533" h="3962400">
                <a:moveTo>
                  <a:pt x="0" y="0"/>
                </a:moveTo>
                <a:cubicBezTo>
                  <a:pt x="171642" y="350981"/>
                  <a:pt x="343284" y="701963"/>
                  <a:pt x="471054" y="1034472"/>
                </a:cubicBezTo>
                <a:cubicBezTo>
                  <a:pt x="598824" y="1366981"/>
                  <a:pt x="723515" y="1628678"/>
                  <a:pt x="766618" y="1995054"/>
                </a:cubicBezTo>
                <a:cubicBezTo>
                  <a:pt x="809721" y="2361430"/>
                  <a:pt x="760460" y="2904836"/>
                  <a:pt x="729672" y="3232727"/>
                </a:cubicBezTo>
                <a:cubicBezTo>
                  <a:pt x="698884" y="3560618"/>
                  <a:pt x="546485" y="3850024"/>
                  <a:pt x="581891" y="396240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28DE1EF4-1B33-4887-8CE1-49B531DBF573}"/>
              </a:ext>
            </a:extLst>
          </p:cNvPr>
          <p:cNvSpPr txBox="1"/>
          <p:nvPr/>
        </p:nvSpPr>
        <p:spPr>
          <a:xfrm>
            <a:off x="7227283" y="5366542"/>
            <a:ext cx="20554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dirty="0"/>
              <a:t>Plantvakken: 3</a:t>
            </a:r>
          </a:p>
          <a:p>
            <a:r>
              <a:rPr lang="nl-BE" dirty="0"/>
              <a:t>Oppervlakte : 60 m²</a:t>
            </a:r>
          </a:p>
        </p:txBody>
      </p:sp>
    </p:spTree>
    <p:extLst>
      <p:ext uri="{BB962C8B-B14F-4D97-AF65-F5344CB8AC3E}">
        <p14:creationId xmlns:p14="http://schemas.microsoft.com/office/powerpoint/2010/main" val="3806889913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38100" cmpd="sng">
          <a:solidFill>
            <a:srgbClr val="00B0F0">
              <a:alpha val="75000"/>
            </a:srgb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21069</TotalTime>
  <Words>331</Words>
  <Application>Microsoft Office PowerPoint</Application>
  <PresentationFormat>A4 (210 x 297 mm)</PresentationFormat>
  <Paragraphs>83</Paragraphs>
  <Slides>17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Verdana</vt:lpstr>
      <vt:lpstr>Kantoorthema</vt:lpstr>
      <vt:lpstr>Onthardingsprojecten 2020 Sector - OOST   </vt:lpstr>
      <vt:lpstr>OVERZICHT  LOCATIES  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Stad Brugge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Marieke Dhaeze</dc:creator>
  <cp:lastModifiedBy>Jacob Meyfroodt</cp:lastModifiedBy>
  <cp:revision>834</cp:revision>
  <cp:lastPrinted>2020-01-27T11:28:32Z</cp:lastPrinted>
  <dcterms:created xsi:type="dcterms:W3CDTF">2014-05-23T09:05:58Z</dcterms:created>
  <dcterms:modified xsi:type="dcterms:W3CDTF">2021-02-02T13:37:58Z</dcterms:modified>
</cp:coreProperties>
</file>